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7" r:id="rId5"/>
    <p:sldId id="258" r:id="rId6"/>
    <p:sldId id="259" r:id="rId7"/>
    <p:sldId id="261" r:id="rId8"/>
    <p:sldId id="265" r:id="rId9"/>
    <p:sldId id="263" r:id="rId10"/>
    <p:sldId id="266" r:id="rId11"/>
    <p:sldId id="267" r:id="rId12"/>
    <p:sldId id="264" r:id="rId13"/>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104D66-0896-99C2-3424-6D26EBA5FBC8}" name="Zupin, Zoey" initials="ZZ" userId="S::zupinzoe@msu.edu::c46acb2a-c614-4ae3-90a7-d84a3b87ca65" providerId="AD"/>
  <p188:author id="{C355329A-C8CC-377F-0E93-4D160EDBF648}" name="Snyder, Olivia" initials="SO" userId="S::snydero3@msu.edu::b231a74c-0e69-4d5a-b89f-1e10b999b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8"/>
    <a:srgbClr val="FFFFFF"/>
    <a:srgbClr val="339966"/>
    <a:srgbClr val="004432"/>
    <a:srgbClr val="5E5E5E"/>
    <a:srgbClr val="282728"/>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4F313-7F62-4D70-A7B4-59F85F8D99B3}" v="84" dt="2026-05-28T13:58:50.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94660"/>
  </p:normalViewPr>
  <p:slideViewPr>
    <p:cSldViewPr snapToGrid="0">
      <p:cViewPr varScale="1">
        <p:scale>
          <a:sx n="72" d="100"/>
          <a:sy n="72" d="100"/>
        </p:scale>
        <p:origin x="28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ers, Renee" userId="5bb2f9de-ccb8-4eb2-b0c3-2ba3a35bc5af" providerId="ADAL" clId="{6E9DA9A4-2547-4A8A-B02C-C303BB9E9DD7}"/>
    <pc:docChg chg="undo custSel addSld delSld modSld">
      <pc:chgData name="Sanders, Renee" userId="5bb2f9de-ccb8-4eb2-b0c3-2ba3a35bc5af" providerId="ADAL" clId="{6E9DA9A4-2547-4A8A-B02C-C303BB9E9DD7}" dt="2026-05-28T14:08:08.604" v="2647" actId="27636"/>
      <pc:docMkLst>
        <pc:docMk/>
      </pc:docMkLst>
      <pc:sldChg chg="addSp delSp modSp mod">
        <pc:chgData name="Sanders, Renee" userId="5bb2f9de-ccb8-4eb2-b0c3-2ba3a35bc5af" providerId="ADAL" clId="{6E9DA9A4-2547-4A8A-B02C-C303BB9E9DD7}" dt="2026-05-28T14:08:08.604" v="2647" actId="27636"/>
        <pc:sldMkLst>
          <pc:docMk/>
          <pc:sldMk cId="103169634" sldId="257"/>
        </pc:sldMkLst>
        <pc:spChg chg="add del">
          <ac:chgData name="Sanders, Renee" userId="5bb2f9de-ccb8-4eb2-b0c3-2ba3a35bc5af" providerId="ADAL" clId="{6E9DA9A4-2547-4A8A-B02C-C303BB9E9DD7}" dt="2026-05-28T13:20:37.577" v="2447" actId="478"/>
          <ac:spMkLst>
            <pc:docMk/>
            <pc:sldMk cId="103169634" sldId="257"/>
            <ac:spMk id="2" creationId="{1CD2DD20-84D2-47E6-9755-3823784ED448}"/>
          </ac:spMkLst>
        </pc:spChg>
        <pc:spChg chg="mod">
          <ac:chgData name="Sanders, Renee" userId="5bb2f9de-ccb8-4eb2-b0c3-2ba3a35bc5af" providerId="ADAL" clId="{6E9DA9A4-2547-4A8A-B02C-C303BB9E9DD7}" dt="2026-05-19T17:15:24.214" v="2158" actId="33524"/>
          <ac:spMkLst>
            <pc:docMk/>
            <pc:sldMk cId="103169634" sldId="257"/>
            <ac:spMk id="3" creationId="{1E575B69-CB9B-3849-88F3-98E557DCCA15}"/>
          </ac:spMkLst>
        </pc:spChg>
        <pc:spChg chg="add del mod">
          <ac:chgData name="Sanders, Renee" userId="5bb2f9de-ccb8-4eb2-b0c3-2ba3a35bc5af" providerId="ADAL" clId="{6E9DA9A4-2547-4A8A-B02C-C303BB9E9DD7}" dt="2026-05-28T13:20:35.476" v="2446" actId="478"/>
          <ac:spMkLst>
            <pc:docMk/>
            <pc:sldMk cId="103169634" sldId="257"/>
            <ac:spMk id="4" creationId="{96F06EFE-50AF-2A15-1667-E37975EBB71A}"/>
          </ac:spMkLst>
        </pc:spChg>
        <pc:spChg chg="mod">
          <ac:chgData name="Sanders, Renee" userId="5bb2f9de-ccb8-4eb2-b0c3-2ba3a35bc5af" providerId="ADAL" clId="{6E9DA9A4-2547-4A8A-B02C-C303BB9E9DD7}" dt="2026-05-14T18:03:21.996" v="966"/>
          <ac:spMkLst>
            <pc:docMk/>
            <pc:sldMk cId="103169634" sldId="257"/>
            <ac:spMk id="5" creationId="{013822BC-DAB3-7D4D-937F-B46CD451A9F7}"/>
          </ac:spMkLst>
        </pc:spChg>
        <pc:spChg chg="add del mod">
          <ac:chgData name="Sanders, Renee" userId="5bb2f9de-ccb8-4eb2-b0c3-2ba3a35bc5af" providerId="ADAL" clId="{6E9DA9A4-2547-4A8A-B02C-C303BB9E9DD7}" dt="2026-05-28T13:20:32.969" v="2445" actId="478"/>
          <ac:spMkLst>
            <pc:docMk/>
            <pc:sldMk cId="103169634" sldId="257"/>
            <ac:spMk id="6" creationId="{C27C7B3A-554E-50BB-05AF-3C9C4B9B5DC4}"/>
          </ac:spMkLst>
        </pc:spChg>
        <pc:spChg chg="add del mod">
          <ac:chgData name="Sanders, Renee" userId="5bb2f9de-ccb8-4eb2-b0c3-2ba3a35bc5af" providerId="ADAL" clId="{6E9DA9A4-2547-4A8A-B02C-C303BB9E9DD7}" dt="2026-05-28T13:20:26.621" v="2440" actId="478"/>
          <ac:spMkLst>
            <pc:docMk/>
            <pc:sldMk cId="103169634" sldId="257"/>
            <ac:spMk id="7" creationId="{80BBD525-D902-B0EE-D212-DFEA9B479408}"/>
          </ac:spMkLst>
        </pc:spChg>
        <pc:spChg chg="mod">
          <ac:chgData name="Sanders, Renee" userId="5bb2f9de-ccb8-4eb2-b0c3-2ba3a35bc5af" providerId="ADAL" clId="{6E9DA9A4-2547-4A8A-B02C-C303BB9E9DD7}" dt="2026-05-22T17:19:28.105" v="2326" actId="1076"/>
          <ac:spMkLst>
            <pc:docMk/>
            <pc:sldMk cId="103169634" sldId="257"/>
            <ac:spMk id="15" creationId="{73ABC139-BEAF-BBA1-2D14-ED9F65CDEBF7}"/>
          </ac:spMkLst>
        </pc:spChg>
        <pc:spChg chg="mod">
          <ac:chgData name="Sanders, Renee" userId="5bb2f9de-ccb8-4eb2-b0c3-2ba3a35bc5af" providerId="ADAL" clId="{6E9DA9A4-2547-4A8A-B02C-C303BB9E9DD7}" dt="2026-05-14T17:31:38.684" v="100" actId="20577"/>
          <ac:spMkLst>
            <pc:docMk/>
            <pc:sldMk cId="103169634" sldId="257"/>
            <ac:spMk id="16" creationId="{13055227-ED44-864F-8810-D98F090D4D32}"/>
          </ac:spMkLst>
        </pc:spChg>
        <pc:spChg chg="mod">
          <ac:chgData name="Sanders, Renee" userId="5bb2f9de-ccb8-4eb2-b0c3-2ba3a35bc5af" providerId="ADAL" clId="{6E9DA9A4-2547-4A8A-B02C-C303BB9E9DD7}" dt="2026-05-14T17:32:35.438" v="139" actId="1076"/>
          <ac:spMkLst>
            <pc:docMk/>
            <pc:sldMk cId="103169634" sldId="257"/>
            <ac:spMk id="17" creationId="{09B66FF2-0BCA-0244-845B-AC7A776E75C8}"/>
          </ac:spMkLst>
        </pc:spChg>
        <pc:spChg chg="mod">
          <ac:chgData name="Sanders, Renee" userId="5bb2f9de-ccb8-4eb2-b0c3-2ba3a35bc5af" providerId="ADAL" clId="{6E9DA9A4-2547-4A8A-B02C-C303BB9E9DD7}" dt="2026-05-14T17:30:40.298" v="11" actId="20577"/>
          <ac:spMkLst>
            <pc:docMk/>
            <pc:sldMk cId="103169634" sldId="257"/>
            <ac:spMk id="18" creationId="{CAB5F70D-8C47-E155-29D1-B07BF45F8428}"/>
          </ac:spMkLst>
        </pc:spChg>
        <pc:spChg chg="mod">
          <ac:chgData name="Sanders, Renee" userId="5bb2f9de-ccb8-4eb2-b0c3-2ba3a35bc5af" providerId="ADAL" clId="{6E9DA9A4-2547-4A8A-B02C-C303BB9E9DD7}" dt="2026-05-28T14:08:08.604" v="2647" actId="27636"/>
          <ac:spMkLst>
            <pc:docMk/>
            <pc:sldMk cId="103169634" sldId="257"/>
            <ac:spMk id="19" creationId="{C78F3361-E7E6-B64C-8045-5DD765F01866}"/>
          </ac:spMkLst>
        </pc:spChg>
      </pc:sldChg>
      <pc:sldChg chg="del">
        <pc:chgData name="Sanders, Renee" userId="5bb2f9de-ccb8-4eb2-b0c3-2ba3a35bc5af" providerId="ADAL" clId="{6E9DA9A4-2547-4A8A-B02C-C303BB9E9DD7}" dt="2026-05-14T17:58:22.222" v="757" actId="47"/>
        <pc:sldMkLst>
          <pc:docMk/>
          <pc:sldMk cId="3404418057" sldId="260"/>
        </pc:sldMkLst>
      </pc:sldChg>
      <pc:sldChg chg="addSp delSp modSp mod">
        <pc:chgData name="Sanders, Renee" userId="5bb2f9de-ccb8-4eb2-b0c3-2ba3a35bc5af" providerId="ADAL" clId="{6E9DA9A4-2547-4A8A-B02C-C303BB9E9DD7}" dt="2026-05-19T17:16:11.772" v="2193" actId="20577"/>
        <pc:sldMkLst>
          <pc:docMk/>
          <pc:sldMk cId="3197679119" sldId="261"/>
        </pc:sldMkLst>
        <pc:spChg chg="mod">
          <ac:chgData name="Sanders, Renee" userId="5bb2f9de-ccb8-4eb2-b0c3-2ba3a35bc5af" providerId="ADAL" clId="{6E9DA9A4-2547-4A8A-B02C-C303BB9E9DD7}" dt="2026-05-14T18:15:51.598" v="1118" actId="14100"/>
          <ac:spMkLst>
            <pc:docMk/>
            <pc:sldMk cId="3197679119" sldId="261"/>
            <ac:spMk id="4" creationId="{9E1AAF8C-C5D9-374F-B2DF-6356253BB6AC}"/>
          </ac:spMkLst>
        </pc:spChg>
        <pc:spChg chg="mod">
          <ac:chgData name="Sanders, Renee" userId="5bb2f9de-ccb8-4eb2-b0c3-2ba3a35bc5af" providerId="ADAL" clId="{6E9DA9A4-2547-4A8A-B02C-C303BB9E9DD7}" dt="2026-05-19T14:25:09.730" v="2021" actId="113"/>
          <ac:spMkLst>
            <pc:docMk/>
            <pc:sldMk cId="3197679119" sldId="261"/>
            <ac:spMk id="8" creationId="{44DF3E57-90C9-7848-9033-7B5F7CA2DD0B}"/>
          </ac:spMkLst>
        </pc:spChg>
        <pc:spChg chg="mod">
          <ac:chgData name="Sanders, Renee" userId="5bb2f9de-ccb8-4eb2-b0c3-2ba3a35bc5af" providerId="ADAL" clId="{6E9DA9A4-2547-4A8A-B02C-C303BB9E9DD7}" dt="2026-05-19T17:16:11.772" v="2193" actId="20577"/>
          <ac:spMkLst>
            <pc:docMk/>
            <pc:sldMk cId="3197679119" sldId="261"/>
            <ac:spMk id="14" creationId="{E864F134-EB81-3CE4-A06E-8C522E119DA4}"/>
          </ac:spMkLst>
        </pc:spChg>
        <pc:spChg chg="add del mod">
          <ac:chgData name="Sanders, Renee" userId="5bb2f9de-ccb8-4eb2-b0c3-2ba3a35bc5af" providerId="ADAL" clId="{6E9DA9A4-2547-4A8A-B02C-C303BB9E9DD7}" dt="2026-05-14T17:55:41.010" v="740" actId="1076"/>
          <ac:spMkLst>
            <pc:docMk/>
            <pc:sldMk cId="3197679119" sldId="261"/>
            <ac:spMk id="16" creationId="{04F368EB-D3DD-5FE6-CDB6-99D30948ACFD}"/>
          </ac:spMkLst>
        </pc:spChg>
        <pc:spChg chg="mod">
          <ac:chgData name="Sanders, Renee" userId="5bb2f9de-ccb8-4eb2-b0c3-2ba3a35bc5af" providerId="ADAL" clId="{6E9DA9A4-2547-4A8A-B02C-C303BB9E9DD7}" dt="2026-05-14T17:57:39.939" v="755" actId="1076"/>
          <ac:spMkLst>
            <pc:docMk/>
            <pc:sldMk cId="3197679119" sldId="261"/>
            <ac:spMk id="17" creationId="{624EE9E1-2418-8539-75A7-8CD43EE16303}"/>
          </ac:spMkLst>
        </pc:spChg>
        <pc:spChg chg="add mod">
          <ac:chgData name="Sanders, Renee" userId="5bb2f9de-ccb8-4eb2-b0c3-2ba3a35bc5af" providerId="ADAL" clId="{6E9DA9A4-2547-4A8A-B02C-C303BB9E9DD7}" dt="2026-05-14T18:16:39.177" v="1129" actId="20577"/>
          <ac:spMkLst>
            <pc:docMk/>
            <pc:sldMk cId="3197679119" sldId="261"/>
            <ac:spMk id="30" creationId="{9C0C6AFF-3A77-1BAB-7705-8FBA6F396382}"/>
          </ac:spMkLst>
        </pc:spChg>
        <pc:spChg chg="add mod">
          <ac:chgData name="Sanders, Renee" userId="5bb2f9de-ccb8-4eb2-b0c3-2ba3a35bc5af" providerId="ADAL" clId="{6E9DA9A4-2547-4A8A-B02C-C303BB9E9DD7}" dt="2026-05-14T17:57:49.258" v="756" actId="14100"/>
          <ac:spMkLst>
            <pc:docMk/>
            <pc:sldMk cId="3197679119" sldId="261"/>
            <ac:spMk id="31" creationId="{5475BBFF-C199-FD05-1D2A-6EE63DDD1DE8}"/>
          </ac:spMkLst>
        </pc:spChg>
        <pc:picChg chg="add mod">
          <ac:chgData name="Sanders, Renee" userId="5bb2f9de-ccb8-4eb2-b0c3-2ba3a35bc5af" providerId="ADAL" clId="{6E9DA9A4-2547-4A8A-B02C-C303BB9E9DD7}" dt="2026-05-14T17:55:57.833" v="744" actId="1076"/>
          <ac:picMkLst>
            <pc:docMk/>
            <pc:sldMk cId="3197679119" sldId="261"/>
            <ac:picMk id="11" creationId="{FDC0F484-A2D5-B1CC-C5B9-19557B0BDB75}"/>
          </ac:picMkLst>
        </pc:picChg>
        <pc:picChg chg="add mod">
          <ac:chgData name="Sanders, Renee" userId="5bb2f9de-ccb8-4eb2-b0c3-2ba3a35bc5af" providerId="ADAL" clId="{6E9DA9A4-2547-4A8A-B02C-C303BB9E9DD7}" dt="2026-05-14T17:55:49.044" v="742" actId="1076"/>
          <ac:picMkLst>
            <pc:docMk/>
            <pc:sldMk cId="3197679119" sldId="261"/>
            <ac:picMk id="22" creationId="{D4EF781A-CACC-6440-8FD6-4E52ECBD4658}"/>
          </ac:picMkLst>
        </pc:picChg>
      </pc:sldChg>
      <pc:sldChg chg="del">
        <pc:chgData name="Sanders, Renee" userId="5bb2f9de-ccb8-4eb2-b0c3-2ba3a35bc5af" providerId="ADAL" clId="{6E9DA9A4-2547-4A8A-B02C-C303BB9E9DD7}" dt="2026-05-14T17:58:36.089" v="758" actId="47"/>
        <pc:sldMkLst>
          <pc:docMk/>
          <pc:sldMk cId="525982546" sldId="262"/>
        </pc:sldMkLst>
      </pc:sldChg>
      <pc:sldChg chg="addSp delSp modSp add del mod">
        <pc:chgData name="Sanders, Renee" userId="5bb2f9de-ccb8-4eb2-b0c3-2ba3a35bc5af" providerId="ADAL" clId="{6E9DA9A4-2547-4A8A-B02C-C303BB9E9DD7}" dt="2026-05-14T19:01:13.733" v="1226" actId="14100"/>
        <pc:sldMkLst>
          <pc:docMk/>
          <pc:sldMk cId="1529923593" sldId="263"/>
        </pc:sldMkLst>
        <pc:spChg chg="mod">
          <ac:chgData name="Sanders, Renee" userId="5bb2f9de-ccb8-4eb2-b0c3-2ba3a35bc5af" providerId="ADAL" clId="{6E9DA9A4-2547-4A8A-B02C-C303BB9E9DD7}" dt="2026-05-14T18:40:11.918" v="1152" actId="20577"/>
          <ac:spMkLst>
            <pc:docMk/>
            <pc:sldMk cId="1529923593" sldId="263"/>
            <ac:spMk id="15" creationId="{58D83E92-E64A-47A0-CA23-98EF41571689}"/>
          </ac:spMkLst>
        </pc:spChg>
        <pc:picChg chg="add mod">
          <ac:chgData name="Sanders, Renee" userId="5bb2f9de-ccb8-4eb2-b0c3-2ba3a35bc5af" providerId="ADAL" clId="{6E9DA9A4-2547-4A8A-B02C-C303BB9E9DD7}" dt="2026-05-14T19:01:13.733" v="1226" actId="14100"/>
          <ac:picMkLst>
            <pc:docMk/>
            <pc:sldMk cId="1529923593" sldId="263"/>
            <ac:picMk id="23" creationId="{04C9314C-9B0E-EC97-4E72-B01F8CB0DDFD}"/>
          </ac:picMkLst>
        </pc:picChg>
        <pc:picChg chg="add mod">
          <ac:chgData name="Sanders, Renee" userId="5bb2f9de-ccb8-4eb2-b0c3-2ba3a35bc5af" providerId="ADAL" clId="{6E9DA9A4-2547-4A8A-B02C-C303BB9E9DD7}" dt="2026-05-14T19:00:47.329" v="1221" actId="14100"/>
          <ac:picMkLst>
            <pc:docMk/>
            <pc:sldMk cId="1529923593" sldId="263"/>
            <ac:picMk id="25" creationId="{F38A4631-203C-1E3E-9D40-ADD8A1622614}"/>
          </ac:picMkLst>
        </pc:picChg>
        <pc:picChg chg="add mod">
          <ac:chgData name="Sanders, Renee" userId="5bb2f9de-ccb8-4eb2-b0c3-2ba3a35bc5af" providerId="ADAL" clId="{6E9DA9A4-2547-4A8A-B02C-C303BB9E9DD7}" dt="2026-05-14T19:01:03.093" v="1225" actId="14100"/>
          <ac:picMkLst>
            <pc:docMk/>
            <pc:sldMk cId="1529923593" sldId="263"/>
            <ac:picMk id="27" creationId="{0DBF818F-EF19-56C1-9889-EB649A895423}"/>
          </ac:picMkLst>
        </pc:picChg>
        <pc:picChg chg="add mod">
          <ac:chgData name="Sanders, Renee" userId="5bb2f9de-ccb8-4eb2-b0c3-2ba3a35bc5af" providerId="ADAL" clId="{6E9DA9A4-2547-4A8A-B02C-C303BB9E9DD7}" dt="2026-05-14T19:00:51.180" v="1222" actId="1076"/>
          <ac:picMkLst>
            <pc:docMk/>
            <pc:sldMk cId="1529923593" sldId="263"/>
            <ac:picMk id="33" creationId="{EFF6AA39-180F-0BFD-47D0-A5001657BCF2}"/>
          </ac:picMkLst>
        </pc:picChg>
      </pc:sldChg>
      <pc:sldChg chg="modSp mod">
        <pc:chgData name="Sanders, Renee" userId="5bb2f9de-ccb8-4eb2-b0c3-2ba3a35bc5af" providerId="ADAL" clId="{6E9DA9A4-2547-4A8A-B02C-C303BB9E9DD7}" dt="2026-05-14T18:00:39.409" v="962" actId="20577"/>
        <pc:sldMkLst>
          <pc:docMk/>
          <pc:sldMk cId="2354239218" sldId="264"/>
        </pc:sldMkLst>
        <pc:spChg chg="mod">
          <ac:chgData name="Sanders, Renee" userId="5bb2f9de-ccb8-4eb2-b0c3-2ba3a35bc5af" providerId="ADAL" clId="{6E9DA9A4-2547-4A8A-B02C-C303BB9E9DD7}" dt="2026-05-14T17:59:30.940" v="843" actId="20577"/>
          <ac:spMkLst>
            <pc:docMk/>
            <pc:sldMk cId="2354239218" sldId="264"/>
            <ac:spMk id="2" creationId="{6648BDA7-7C4D-5E4A-B288-4F2502B65B1F}"/>
          </ac:spMkLst>
        </pc:spChg>
        <pc:spChg chg="mod">
          <ac:chgData name="Sanders, Renee" userId="5bb2f9de-ccb8-4eb2-b0c3-2ba3a35bc5af" providerId="ADAL" clId="{6E9DA9A4-2547-4A8A-B02C-C303BB9E9DD7}" dt="2026-05-14T17:59:43.779" v="865" actId="20577"/>
          <ac:spMkLst>
            <pc:docMk/>
            <pc:sldMk cId="2354239218" sldId="264"/>
            <ac:spMk id="5" creationId="{336E8968-9BC0-6E49-8D77-CCA71A8CE377}"/>
          </ac:spMkLst>
        </pc:spChg>
        <pc:spChg chg="mod">
          <ac:chgData name="Sanders, Renee" userId="5bb2f9de-ccb8-4eb2-b0c3-2ba3a35bc5af" providerId="ADAL" clId="{6E9DA9A4-2547-4A8A-B02C-C303BB9E9DD7}" dt="2026-05-14T18:00:39.409" v="962" actId="20577"/>
          <ac:spMkLst>
            <pc:docMk/>
            <pc:sldMk cId="2354239218" sldId="264"/>
            <ac:spMk id="6" creationId="{29E427C6-3E90-F63A-78AC-47F8AAEDE315}"/>
          </ac:spMkLst>
        </pc:spChg>
      </pc:sldChg>
      <pc:sldChg chg="addSp delSp modSp add mod">
        <pc:chgData name="Sanders, Renee" userId="5bb2f9de-ccb8-4eb2-b0c3-2ba3a35bc5af" providerId="ADAL" clId="{6E9DA9A4-2547-4A8A-B02C-C303BB9E9DD7}" dt="2026-05-21T12:35:06.673" v="2257" actId="14100"/>
        <pc:sldMkLst>
          <pc:docMk/>
          <pc:sldMk cId="3385215648" sldId="265"/>
        </pc:sldMkLst>
        <pc:spChg chg="add mod">
          <ac:chgData name="Sanders, Renee" userId="5bb2f9de-ccb8-4eb2-b0c3-2ba3a35bc5af" providerId="ADAL" clId="{6E9DA9A4-2547-4A8A-B02C-C303BB9E9DD7}" dt="2026-05-19T14:08:50.105" v="1847" actId="1076"/>
          <ac:spMkLst>
            <pc:docMk/>
            <pc:sldMk cId="3385215648" sldId="265"/>
            <ac:spMk id="3" creationId="{936C7EE8-9281-36DB-F29C-BE7304F95EDF}"/>
          </ac:spMkLst>
        </pc:spChg>
        <pc:spChg chg="mod">
          <ac:chgData name="Sanders, Renee" userId="5bb2f9de-ccb8-4eb2-b0c3-2ba3a35bc5af" providerId="ADAL" clId="{6E9DA9A4-2547-4A8A-B02C-C303BB9E9DD7}" dt="2026-05-19T14:17:52.774" v="2003" actId="20577"/>
          <ac:spMkLst>
            <pc:docMk/>
            <pc:sldMk cId="3385215648" sldId="265"/>
            <ac:spMk id="14" creationId="{7FAACECC-1C10-31B3-C6F6-34C3B8E6496B}"/>
          </ac:spMkLst>
        </pc:spChg>
        <pc:spChg chg="mod">
          <ac:chgData name="Sanders, Renee" userId="5bb2f9de-ccb8-4eb2-b0c3-2ba3a35bc5af" providerId="ADAL" clId="{6E9DA9A4-2547-4A8A-B02C-C303BB9E9DD7}" dt="2026-05-19T14:11:32.773" v="1878" actId="1076"/>
          <ac:spMkLst>
            <pc:docMk/>
            <pc:sldMk cId="3385215648" sldId="265"/>
            <ac:spMk id="16" creationId="{DAEF16A8-1FC2-6D2C-77BB-5057855B786A}"/>
          </ac:spMkLst>
        </pc:spChg>
        <pc:spChg chg="mod">
          <ac:chgData name="Sanders, Renee" userId="5bb2f9de-ccb8-4eb2-b0c3-2ba3a35bc5af" providerId="ADAL" clId="{6E9DA9A4-2547-4A8A-B02C-C303BB9E9DD7}" dt="2026-05-19T14:11:35.764" v="1879" actId="1076"/>
          <ac:spMkLst>
            <pc:docMk/>
            <pc:sldMk cId="3385215648" sldId="265"/>
            <ac:spMk id="30" creationId="{4190FC1E-1C7E-91A5-FA97-1F2BD9B92AAA}"/>
          </ac:spMkLst>
        </pc:spChg>
        <pc:spChg chg="mod">
          <ac:chgData name="Sanders, Renee" userId="5bb2f9de-ccb8-4eb2-b0c3-2ba3a35bc5af" providerId="ADAL" clId="{6E9DA9A4-2547-4A8A-B02C-C303BB9E9DD7}" dt="2026-05-19T14:11:28.392" v="1877" actId="1076"/>
          <ac:spMkLst>
            <pc:docMk/>
            <pc:sldMk cId="3385215648" sldId="265"/>
            <ac:spMk id="31" creationId="{7EC81F63-BEFC-2FA0-ECD6-F644A2D4E200}"/>
          </ac:spMkLst>
        </pc:spChg>
        <pc:spChg chg="add mod">
          <ac:chgData name="Sanders, Renee" userId="5bb2f9de-ccb8-4eb2-b0c3-2ba3a35bc5af" providerId="ADAL" clId="{6E9DA9A4-2547-4A8A-B02C-C303BB9E9DD7}" dt="2026-05-21T12:35:06.673" v="2257" actId="14100"/>
          <ac:spMkLst>
            <pc:docMk/>
            <pc:sldMk cId="3385215648" sldId="265"/>
            <ac:spMk id="32" creationId="{1E17094C-2A48-5B07-1053-7E61E6F56ADE}"/>
          </ac:spMkLst>
        </pc:spChg>
        <pc:spChg chg="add mod">
          <ac:chgData name="Sanders, Renee" userId="5bb2f9de-ccb8-4eb2-b0c3-2ba3a35bc5af" providerId="ADAL" clId="{6E9DA9A4-2547-4A8A-B02C-C303BB9E9DD7}" dt="2026-05-19T14:22:29.867" v="2020" actId="20577"/>
          <ac:spMkLst>
            <pc:docMk/>
            <pc:sldMk cId="3385215648" sldId="265"/>
            <ac:spMk id="33" creationId="{7E19D9E9-7EF6-CFA5-868F-5BC4D2C2061A}"/>
          </ac:spMkLst>
        </pc:spChg>
        <pc:picChg chg="add mod">
          <ac:chgData name="Sanders, Renee" userId="5bb2f9de-ccb8-4eb2-b0c3-2ba3a35bc5af" providerId="ADAL" clId="{6E9DA9A4-2547-4A8A-B02C-C303BB9E9DD7}" dt="2026-05-19T14:13:54.548" v="1893" actId="1076"/>
          <ac:picMkLst>
            <pc:docMk/>
            <pc:sldMk cId="3385215648" sldId="265"/>
            <ac:picMk id="15" creationId="{F936C51D-0F67-7AA3-1393-A87BD221D05D}"/>
          </ac:picMkLst>
        </pc:picChg>
        <pc:picChg chg="add mod">
          <ac:chgData name="Sanders, Renee" userId="5bb2f9de-ccb8-4eb2-b0c3-2ba3a35bc5af" providerId="ADAL" clId="{6E9DA9A4-2547-4A8A-B02C-C303BB9E9DD7}" dt="2026-05-19T14:13:33.736" v="1888" actId="14100"/>
          <ac:picMkLst>
            <pc:docMk/>
            <pc:sldMk cId="3385215648" sldId="265"/>
            <ac:picMk id="19" creationId="{FFD73F3B-FC9E-E50A-69EB-7D47D4063856}"/>
          </ac:picMkLst>
        </pc:picChg>
        <pc:picChg chg="add mod">
          <ac:chgData name="Sanders, Renee" userId="5bb2f9de-ccb8-4eb2-b0c3-2ba3a35bc5af" providerId="ADAL" clId="{6E9DA9A4-2547-4A8A-B02C-C303BB9E9DD7}" dt="2026-05-19T14:13:52.647" v="1892" actId="1076"/>
          <ac:picMkLst>
            <pc:docMk/>
            <pc:sldMk cId="3385215648" sldId="265"/>
            <ac:picMk id="24" creationId="{710447ED-1630-3D42-93E2-025810F18308}"/>
          </ac:picMkLst>
        </pc:picChg>
        <pc:picChg chg="add mod">
          <ac:chgData name="Sanders, Renee" userId="5bb2f9de-ccb8-4eb2-b0c3-2ba3a35bc5af" providerId="ADAL" clId="{6E9DA9A4-2547-4A8A-B02C-C303BB9E9DD7}" dt="2026-05-19T14:13:21.503" v="1886" actId="1076"/>
          <ac:picMkLst>
            <pc:docMk/>
            <pc:sldMk cId="3385215648" sldId="265"/>
            <ac:picMk id="26" creationId="{EADA5164-C837-419E-9664-1E830F7D454E}"/>
          </ac:picMkLst>
        </pc:picChg>
        <pc:picChg chg="add mod">
          <ac:chgData name="Sanders, Renee" userId="5bb2f9de-ccb8-4eb2-b0c3-2ba3a35bc5af" providerId="ADAL" clId="{6E9DA9A4-2547-4A8A-B02C-C303BB9E9DD7}" dt="2026-05-19T14:14:03.847" v="1894" actId="1076"/>
          <ac:picMkLst>
            <pc:docMk/>
            <pc:sldMk cId="3385215648" sldId="265"/>
            <ac:picMk id="28" creationId="{83134160-8A0E-005D-7CF4-0A525412A1C4}"/>
          </ac:picMkLst>
        </pc:picChg>
      </pc:sldChg>
      <pc:sldChg chg="modSp new del mod">
        <pc:chgData name="Sanders, Renee" userId="5bb2f9de-ccb8-4eb2-b0c3-2ba3a35bc5af" providerId="ADAL" clId="{6E9DA9A4-2547-4A8A-B02C-C303BB9E9DD7}" dt="2026-05-28T13:38:18.642" v="2586" actId="47"/>
        <pc:sldMkLst>
          <pc:docMk/>
          <pc:sldMk cId="2075625697" sldId="266"/>
        </pc:sldMkLst>
        <pc:spChg chg="mod">
          <ac:chgData name="Sanders, Renee" userId="5bb2f9de-ccb8-4eb2-b0c3-2ba3a35bc5af" providerId="ADAL" clId="{6E9DA9A4-2547-4A8A-B02C-C303BB9E9DD7}" dt="2026-05-28T13:37:36.057" v="2585" actId="20577"/>
          <ac:spMkLst>
            <pc:docMk/>
            <pc:sldMk cId="2075625697" sldId="266"/>
            <ac:spMk id="8" creationId="{BB31258D-E173-9231-13E5-FE333E03C774}"/>
          </ac:spMkLst>
        </pc:spChg>
      </pc:sldChg>
      <pc:sldChg chg="addSp delSp modSp add del mod">
        <pc:chgData name="Sanders, Renee" userId="5bb2f9de-ccb8-4eb2-b0c3-2ba3a35bc5af" providerId="ADAL" clId="{6E9DA9A4-2547-4A8A-B02C-C303BB9E9DD7}" dt="2026-05-28T13:36:19.364" v="2533" actId="47"/>
        <pc:sldMkLst>
          <pc:docMk/>
          <pc:sldMk cId="2424619323" sldId="266"/>
        </pc:sldMkLst>
        <pc:spChg chg="add del mod">
          <ac:chgData name="Sanders, Renee" userId="5bb2f9de-ccb8-4eb2-b0c3-2ba3a35bc5af" providerId="ADAL" clId="{6E9DA9A4-2547-4A8A-B02C-C303BB9E9DD7}" dt="2026-05-28T13:21:37.137" v="2460" actId="478"/>
          <ac:spMkLst>
            <pc:docMk/>
            <pc:sldMk cId="2424619323" sldId="266"/>
            <ac:spMk id="3" creationId="{D114F622-BE98-45D9-71BE-4CCD1AB7F981}"/>
          </ac:spMkLst>
        </pc:spChg>
        <pc:spChg chg="del mod">
          <ac:chgData name="Sanders, Renee" userId="5bb2f9de-ccb8-4eb2-b0c3-2ba3a35bc5af" providerId="ADAL" clId="{6E9DA9A4-2547-4A8A-B02C-C303BB9E9DD7}" dt="2026-05-28T13:21:07.669" v="2451" actId="478"/>
          <ac:spMkLst>
            <pc:docMk/>
            <pc:sldMk cId="2424619323" sldId="266"/>
            <ac:spMk id="4" creationId="{868A4867-D5FC-7EAF-1CAF-9485CB2DEFD2}"/>
          </ac:spMkLst>
        </pc:spChg>
        <pc:spChg chg="add del mod">
          <ac:chgData name="Sanders, Renee" userId="5bb2f9de-ccb8-4eb2-b0c3-2ba3a35bc5af" providerId="ADAL" clId="{6E9DA9A4-2547-4A8A-B02C-C303BB9E9DD7}" dt="2026-05-28T13:21:39.174" v="2461" actId="478"/>
          <ac:spMkLst>
            <pc:docMk/>
            <pc:sldMk cId="2424619323" sldId="266"/>
            <ac:spMk id="6" creationId="{04EB46BE-C88A-23A7-BE2F-E4574042D36E}"/>
          </ac:spMkLst>
        </pc:spChg>
        <pc:spChg chg="del">
          <ac:chgData name="Sanders, Renee" userId="5bb2f9de-ccb8-4eb2-b0c3-2ba3a35bc5af" providerId="ADAL" clId="{6E9DA9A4-2547-4A8A-B02C-C303BB9E9DD7}" dt="2026-05-28T13:21:58.354" v="2470" actId="478"/>
          <ac:spMkLst>
            <pc:docMk/>
            <pc:sldMk cId="2424619323" sldId="266"/>
            <ac:spMk id="8" creationId="{2BB9015F-B21B-29B6-A538-7E13A43E3C34}"/>
          </ac:spMkLst>
        </pc:spChg>
        <pc:spChg chg="add del mod">
          <ac:chgData name="Sanders, Renee" userId="5bb2f9de-ccb8-4eb2-b0c3-2ba3a35bc5af" providerId="ADAL" clId="{6E9DA9A4-2547-4A8A-B02C-C303BB9E9DD7}" dt="2026-05-28T13:21:51.320" v="2467" actId="478"/>
          <ac:spMkLst>
            <pc:docMk/>
            <pc:sldMk cId="2424619323" sldId="266"/>
            <ac:spMk id="12" creationId="{D1989191-19F9-0F14-CF4F-1F58A62685E1}"/>
          </ac:spMkLst>
        </pc:spChg>
        <pc:spChg chg="mod">
          <ac:chgData name="Sanders, Renee" userId="5bb2f9de-ccb8-4eb2-b0c3-2ba3a35bc5af" providerId="ADAL" clId="{6E9DA9A4-2547-4A8A-B02C-C303BB9E9DD7}" dt="2026-05-28T13:22:23.002" v="2529" actId="20577"/>
          <ac:spMkLst>
            <pc:docMk/>
            <pc:sldMk cId="2424619323" sldId="266"/>
            <ac:spMk id="14" creationId="{7BB025B6-8DD8-5D60-BFF3-5F85E0E2BA94}"/>
          </ac:spMkLst>
        </pc:spChg>
        <pc:spChg chg="add del mod">
          <ac:chgData name="Sanders, Renee" userId="5bb2f9de-ccb8-4eb2-b0c3-2ba3a35bc5af" providerId="ADAL" clId="{6E9DA9A4-2547-4A8A-B02C-C303BB9E9DD7}" dt="2026-05-28T13:22:00.411" v="2471" actId="478"/>
          <ac:spMkLst>
            <pc:docMk/>
            <pc:sldMk cId="2424619323" sldId="266"/>
            <ac:spMk id="15" creationId="{B61F9EBD-210E-7BBE-C132-63594F2191F8}"/>
          </ac:spMkLst>
        </pc:spChg>
        <pc:spChg chg="del mod">
          <ac:chgData name="Sanders, Renee" userId="5bb2f9de-ccb8-4eb2-b0c3-2ba3a35bc5af" providerId="ADAL" clId="{6E9DA9A4-2547-4A8A-B02C-C303BB9E9DD7}" dt="2026-05-28T13:21:14.060" v="2453" actId="478"/>
          <ac:spMkLst>
            <pc:docMk/>
            <pc:sldMk cId="2424619323" sldId="266"/>
            <ac:spMk id="16" creationId="{BB43CA5C-59DA-5226-C71B-C33ABD0DF825}"/>
          </ac:spMkLst>
        </pc:spChg>
        <pc:spChg chg="del">
          <ac:chgData name="Sanders, Renee" userId="5bb2f9de-ccb8-4eb2-b0c3-2ba3a35bc5af" providerId="ADAL" clId="{6E9DA9A4-2547-4A8A-B02C-C303BB9E9DD7}" dt="2026-05-28T13:21:48.869" v="2466" actId="478"/>
          <ac:spMkLst>
            <pc:docMk/>
            <pc:sldMk cId="2424619323" sldId="266"/>
            <ac:spMk id="17" creationId="{B8FF2904-0C8C-85C1-7046-E5C7F07CF8BD}"/>
          </ac:spMkLst>
        </pc:spChg>
        <pc:spChg chg="del mod">
          <ac:chgData name="Sanders, Renee" userId="5bb2f9de-ccb8-4eb2-b0c3-2ba3a35bc5af" providerId="ADAL" clId="{6E9DA9A4-2547-4A8A-B02C-C303BB9E9DD7}" dt="2026-05-28T13:21:45.475" v="2465" actId="478"/>
          <ac:spMkLst>
            <pc:docMk/>
            <pc:sldMk cId="2424619323" sldId="266"/>
            <ac:spMk id="30" creationId="{893C1491-71B0-E156-E9E5-D7D0D5B0FCCD}"/>
          </ac:spMkLst>
        </pc:spChg>
        <pc:spChg chg="del">
          <ac:chgData name="Sanders, Renee" userId="5bb2f9de-ccb8-4eb2-b0c3-2ba3a35bc5af" providerId="ADAL" clId="{6E9DA9A4-2547-4A8A-B02C-C303BB9E9DD7}" dt="2026-05-28T13:21:42.456" v="2463" actId="478"/>
          <ac:spMkLst>
            <pc:docMk/>
            <pc:sldMk cId="2424619323" sldId="266"/>
            <ac:spMk id="31" creationId="{A642BDC1-D6A5-6304-32B5-6DCB7B4C5A62}"/>
          </ac:spMkLst>
        </pc:spChg>
        <pc:picChg chg="add del mod">
          <ac:chgData name="Sanders, Renee" userId="5bb2f9de-ccb8-4eb2-b0c3-2ba3a35bc5af" providerId="ADAL" clId="{6E9DA9A4-2547-4A8A-B02C-C303BB9E9DD7}" dt="2026-05-28T13:23:00.940" v="2532" actId="478"/>
          <ac:picMkLst>
            <pc:docMk/>
            <pc:sldMk cId="2424619323" sldId="266"/>
            <ac:picMk id="9" creationId="{4A24165C-1675-B2F5-7099-C1A1C5923D35}"/>
          </ac:picMkLst>
        </pc:picChg>
        <pc:picChg chg="del">
          <ac:chgData name="Sanders, Renee" userId="5bb2f9de-ccb8-4eb2-b0c3-2ba3a35bc5af" providerId="ADAL" clId="{6E9DA9A4-2547-4A8A-B02C-C303BB9E9DD7}" dt="2026-05-28T13:21:53.236" v="2468" actId="478"/>
          <ac:picMkLst>
            <pc:docMk/>
            <pc:sldMk cId="2424619323" sldId="266"/>
            <ac:picMk id="11" creationId="{157BE7AA-DF04-A4B5-BD5B-E4E039C17FBB}"/>
          </ac:picMkLst>
        </pc:picChg>
        <pc:picChg chg="del">
          <ac:chgData name="Sanders, Renee" userId="5bb2f9de-ccb8-4eb2-b0c3-2ba3a35bc5af" providerId="ADAL" clId="{6E9DA9A4-2547-4A8A-B02C-C303BB9E9DD7}" dt="2026-05-28T13:21:04.348" v="2449" actId="478"/>
          <ac:picMkLst>
            <pc:docMk/>
            <pc:sldMk cId="2424619323" sldId="266"/>
            <ac:picMk id="22" creationId="{5A8CF9A4-4710-FF07-264C-79C501C7CD8C}"/>
          </ac:picMkLst>
        </pc:picChg>
      </pc:sldChg>
      <pc:sldChg chg="new del">
        <pc:chgData name="Sanders, Renee" userId="5bb2f9de-ccb8-4eb2-b0c3-2ba3a35bc5af" providerId="ADAL" clId="{6E9DA9A4-2547-4A8A-B02C-C303BB9E9DD7}" dt="2026-05-28T13:38:56.987" v="2588" actId="47"/>
        <pc:sldMkLst>
          <pc:docMk/>
          <pc:sldMk cId="2439379195" sldId="266"/>
        </pc:sldMkLst>
      </pc:sldChg>
      <pc:sldChg chg="addSp delSp modSp add mod">
        <pc:chgData name="Sanders, Renee" userId="5bb2f9de-ccb8-4eb2-b0c3-2ba3a35bc5af" providerId="ADAL" clId="{6E9DA9A4-2547-4A8A-B02C-C303BB9E9DD7}" dt="2026-05-28T13:58:43.178" v="2641" actId="1076"/>
        <pc:sldMkLst>
          <pc:docMk/>
          <pc:sldMk cId="3425365562" sldId="266"/>
        </pc:sldMkLst>
        <pc:spChg chg="mod">
          <ac:chgData name="Sanders, Renee" userId="5bb2f9de-ccb8-4eb2-b0c3-2ba3a35bc5af" providerId="ADAL" clId="{6E9DA9A4-2547-4A8A-B02C-C303BB9E9DD7}" dt="2026-05-28T13:39:26.882" v="2611" actId="20577"/>
          <ac:spMkLst>
            <pc:docMk/>
            <pc:sldMk cId="3425365562" sldId="266"/>
            <ac:spMk id="15" creationId="{4D6AF526-9970-580F-37F6-9B7212AF42C7}"/>
          </ac:spMkLst>
        </pc:spChg>
        <pc:graphicFrameChg chg="add mod">
          <ac:chgData name="Sanders, Renee" userId="5bb2f9de-ccb8-4eb2-b0c3-2ba3a35bc5af" providerId="ADAL" clId="{6E9DA9A4-2547-4A8A-B02C-C303BB9E9DD7}" dt="2026-05-28T13:58:43.178" v="2641" actId="1076"/>
          <ac:graphicFrameMkLst>
            <pc:docMk/>
            <pc:sldMk cId="3425365562" sldId="266"/>
            <ac:graphicFrameMk id="2" creationId="{E0EC4FB8-598D-FC58-4794-27F772794FB3}"/>
          </ac:graphicFrameMkLst>
        </pc:graphicFrameChg>
        <pc:picChg chg="del">
          <ac:chgData name="Sanders, Renee" userId="5bb2f9de-ccb8-4eb2-b0c3-2ba3a35bc5af" providerId="ADAL" clId="{6E9DA9A4-2547-4A8A-B02C-C303BB9E9DD7}" dt="2026-05-28T13:42:57.974" v="2618" actId="478"/>
          <ac:picMkLst>
            <pc:docMk/>
            <pc:sldMk cId="3425365562" sldId="266"/>
            <ac:picMk id="23" creationId="{17CDAF4A-BD6F-92F9-A736-94FECAE3A64B}"/>
          </ac:picMkLst>
        </pc:picChg>
        <pc:picChg chg="del">
          <ac:chgData name="Sanders, Renee" userId="5bb2f9de-ccb8-4eb2-b0c3-2ba3a35bc5af" providerId="ADAL" clId="{6E9DA9A4-2547-4A8A-B02C-C303BB9E9DD7}" dt="2026-05-28T13:42:48.163" v="2613" actId="478"/>
          <ac:picMkLst>
            <pc:docMk/>
            <pc:sldMk cId="3425365562" sldId="266"/>
            <ac:picMk id="25" creationId="{185924D2-97C8-B1F6-B6D3-98DA4CE84801}"/>
          </ac:picMkLst>
        </pc:picChg>
        <pc:picChg chg="del">
          <ac:chgData name="Sanders, Renee" userId="5bb2f9de-ccb8-4eb2-b0c3-2ba3a35bc5af" providerId="ADAL" clId="{6E9DA9A4-2547-4A8A-B02C-C303BB9E9DD7}" dt="2026-05-28T13:42:57.189" v="2617" actId="478"/>
          <ac:picMkLst>
            <pc:docMk/>
            <pc:sldMk cId="3425365562" sldId="266"/>
            <ac:picMk id="27" creationId="{F2F20314-AEA3-6C26-BB93-D59E889E7263}"/>
          </ac:picMkLst>
        </pc:picChg>
        <pc:picChg chg="del">
          <ac:chgData name="Sanders, Renee" userId="5bb2f9de-ccb8-4eb2-b0c3-2ba3a35bc5af" providerId="ADAL" clId="{6E9DA9A4-2547-4A8A-B02C-C303BB9E9DD7}" dt="2026-05-28T13:42:55.773" v="2616" actId="478"/>
          <ac:picMkLst>
            <pc:docMk/>
            <pc:sldMk cId="3425365562" sldId="266"/>
            <ac:picMk id="33" creationId="{758AC02A-6544-FF5C-BADC-65203A3E216C}"/>
          </ac:picMkLst>
        </pc:picChg>
      </pc:sldChg>
      <pc:sldChg chg="addSp delSp modSp add mod">
        <pc:chgData name="Sanders, Renee" userId="5bb2f9de-ccb8-4eb2-b0c3-2ba3a35bc5af" providerId="ADAL" clId="{6E9DA9A4-2547-4A8A-B02C-C303BB9E9DD7}" dt="2026-05-28T13:58:52.984" v="2644" actId="1076"/>
        <pc:sldMkLst>
          <pc:docMk/>
          <pc:sldMk cId="1399798211" sldId="267"/>
        </pc:sldMkLst>
        <pc:spChg chg="mod">
          <ac:chgData name="Sanders, Renee" userId="5bb2f9de-ccb8-4eb2-b0c3-2ba3a35bc5af" providerId="ADAL" clId="{6E9DA9A4-2547-4A8A-B02C-C303BB9E9DD7}" dt="2026-05-28T13:54:19.828" v="2627"/>
          <ac:spMkLst>
            <pc:docMk/>
            <pc:sldMk cId="1399798211" sldId="267"/>
            <ac:spMk id="3" creationId="{3ED7F363-14CF-F2EB-4341-EADED7B0F075}"/>
          </ac:spMkLst>
        </pc:spChg>
        <pc:spChg chg="add mod">
          <ac:chgData name="Sanders, Renee" userId="5bb2f9de-ccb8-4eb2-b0c3-2ba3a35bc5af" providerId="ADAL" clId="{6E9DA9A4-2547-4A8A-B02C-C303BB9E9DD7}" dt="2026-05-28T13:54:15.670" v="2626" actId="767"/>
          <ac:spMkLst>
            <pc:docMk/>
            <pc:sldMk cId="1399798211" sldId="267"/>
            <ac:spMk id="4" creationId="{5285A2DD-BD65-BD18-52C9-EE61BFA9445C}"/>
          </ac:spMkLst>
        </pc:spChg>
        <pc:spChg chg="add mod">
          <ac:chgData name="Sanders, Renee" userId="5bb2f9de-ccb8-4eb2-b0c3-2ba3a35bc5af" providerId="ADAL" clId="{6E9DA9A4-2547-4A8A-B02C-C303BB9E9DD7}" dt="2026-05-28T13:54:24.449" v="2628"/>
          <ac:spMkLst>
            <pc:docMk/>
            <pc:sldMk cId="1399798211" sldId="267"/>
            <ac:spMk id="5" creationId="{96CD7225-F71A-B05D-1A39-C8372C02F696}"/>
          </ac:spMkLst>
        </pc:spChg>
        <pc:spChg chg="add mod">
          <ac:chgData name="Sanders, Renee" userId="5bb2f9de-ccb8-4eb2-b0c3-2ba3a35bc5af" providerId="ADAL" clId="{6E9DA9A4-2547-4A8A-B02C-C303BB9E9DD7}" dt="2026-05-28T13:54:24.449" v="2628"/>
          <ac:spMkLst>
            <pc:docMk/>
            <pc:sldMk cId="1399798211" sldId="267"/>
            <ac:spMk id="6" creationId="{9C89FB06-7841-C232-786F-59CB4470021F}"/>
          </ac:spMkLst>
        </pc:spChg>
        <pc:spChg chg="mod">
          <ac:chgData name="Sanders, Renee" userId="5bb2f9de-ccb8-4eb2-b0c3-2ba3a35bc5af" providerId="ADAL" clId="{6E9DA9A4-2547-4A8A-B02C-C303BB9E9DD7}" dt="2026-05-28T13:54:24.449" v="2628"/>
          <ac:spMkLst>
            <pc:docMk/>
            <pc:sldMk cId="1399798211" sldId="267"/>
            <ac:spMk id="8" creationId="{26A0EBA6-5BE8-0533-1948-C968F707AD86}"/>
          </ac:spMkLst>
        </pc:spChg>
        <pc:spChg chg="mod">
          <ac:chgData name="Sanders, Renee" userId="5bb2f9de-ccb8-4eb2-b0c3-2ba3a35bc5af" providerId="ADAL" clId="{6E9DA9A4-2547-4A8A-B02C-C303BB9E9DD7}" dt="2026-05-28T13:54:19.828" v="2627"/>
          <ac:spMkLst>
            <pc:docMk/>
            <pc:sldMk cId="1399798211" sldId="267"/>
            <ac:spMk id="9" creationId="{4E991B53-2E2C-F050-A3CF-DEBDC3B1815B}"/>
          </ac:spMkLst>
        </pc:spChg>
        <pc:spChg chg="mod">
          <ac:chgData name="Sanders, Renee" userId="5bb2f9de-ccb8-4eb2-b0c3-2ba3a35bc5af" providerId="ADAL" clId="{6E9DA9A4-2547-4A8A-B02C-C303BB9E9DD7}" dt="2026-05-28T13:54:24.449" v="2628"/>
          <ac:spMkLst>
            <pc:docMk/>
            <pc:sldMk cId="1399798211" sldId="267"/>
            <ac:spMk id="10" creationId="{C2E0D28B-98F2-C900-AB2F-7465072F5637}"/>
          </ac:spMkLst>
        </pc:spChg>
        <pc:spChg chg="mod">
          <ac:chgData name="Sanders, Renee" userId="5bb2f9de-ccb8-4eb2-b0c3-2ba3a35bc5af" providerId="ADAL" clId="{6E9DA9A4-2547-4A8A-B02C-C303BB9E9DD7}" dt="2026-05-28T13:54:24.449" v="2628"/>
          <ac:spMkLst>
            <pc:docMk/>
            <pc:sldMk cId="1399798211" sldId="267"/>
            <ac:spMk id="11" creationId="{653CFF85-9184-00B2-ABBC-07F463E7B67C}"/>
          </ac:spMkLst>
        </pc:spChg>
        <pc:spChg chg="mod">
          <ac:chgData name="Sanders, Renee" userId="5bb2f9de-ccb8-4eb2-b0c3-2ba3a35bc5af" providerId="ADAL" clId="{6E9DA9A4-2547-4A8A-B02C-C303BB9E9DD7}" dt="2026-05-28T13:54:24.449" v="2628"/>
          <ac:spMkLst>
            <pc:docMk/>
            <pc:sldMk cId="1399798211" sldId="267"/>
            <ac:spMk id="12" creationId="{644B567C-B019-4551-BB6E-9F5C1E84BFC7}"/>
          </ac:spMkLst>
        </pc:spChg>
        <pc:spChg chg="add mod">
          <ac:chgData name="Sanders, Renee" userId="5bb2f9de-ccb8-4eb2-b0c3-2ba3a35bc5af" providerId="ADAL" clId="{6E9DA9A4-2547-4A8A-B02C-C303BB9E9DD7}" dt="2026-05-28T13:54:24.449" v="2628"/>
          <ac:spMkLst>
            <pc:docMk/>
            <pc:sldMk cId="1399798211" sldId="267"/>
            <ac:spMk id="13" creationId="{BC30D47B-FB0A-404B-4CF4-03FD756BF323}"/>
          </ac:spMkLst>
        </pc:spChg>
        <pc:spChg chg="add mod">
          <ac:chgData name="Sanders, Renee" userId="5bb2f9de-ccb8-4eb2-b0c3-2ba3a35bc5af" providerId="ADAL" clId="{6E9DA9A4-2547-4A8A-B02C-C303BB9E9DD7}" dt="2026-05-28T13:54:24.449" v="2628"/>
          <ac:spMkLst>
            <pc:docMk/>
            <pc:sldMk cId="1399798211" sldId="267"/>
            <ac:spMk id="14" creationId="{5CB2D1CF-6910-3D7A-6156-02C6D3DD5747}"/>
          </ac:spMkLst>
        </pc:spChg>
        <pc:spChg chg="add mod">
          <ac:chgData name="Sanders, Renee" userId="5bb2f9de-ccb8-4eb2-b0c3-2ba3a35bc5af" providerId="ADAL" clId="{6E9DA9A4-2547-4A8A-B02C-C303BB9E9DD7}" dt="2026-05-28T13:54:24.449" v="2628"/>
          <ac:spMkLst>
            <pc:docMk/>
            <pc:sldMk cId="1399798211" sldId="267"/>
            <ac:spMk id="16" creationId="{0708C7E3-E914-8CEC-AB7A-A9E06326E4AB}"/>
          </ac:spMkLst>
        </pc:spChg>
        <pc:spChg chg="mod">
          <ac:chgData name="Sanders, Renee" userId="5bb2f9de-ccb8-4eb2-b0c3-2ba3a35bc5af" providerId="ADAL" clId="{6E9DA9A4-2547-4A8A-B02C-C303BB9E9DD7}" dt="2026-05-28T13:54:24.449" v="2628"/>
          <ac:spMkLst>
            <pc:docMk/>
            <pc:sldMk cId="1399798211" sldId="267"/>
            <ac:spMk id="17" creationId="{E7A29679-A35A-4C3B-7FEB-E51141BCC81F}"/>
          </ac:spMkLst>
        </pc:spChg>
        <pc:graphicFrameChg chg="del">
          <ac:chgData name="Sanders, Renee" userId="5bb2f9de-ccb8-4eb2-b0c3-2ba3a35bc5af" providerId="ADAL" clId="{6E9DA9A4-2547-4A8A-B02C-C303BB9E9DD7}" dt="2026-05-28T13:53:29.850" v="2625" actId="478"/>
          <ac:graphicFrameMkLst>
            <pc:docMk/>
            <pc:sldMk cId="1399798211" sldId="267"/>
            <ac:graphicFrameMk id="2" creationId="{3BAADFE3-1449-60A0-858B-636658A8A00F}"/>
          </ac:graphicFrameMkLst>
        </pc:graphicFrameChg>
        <pc:graphicFrameChg chg="add del mod">
          <ac:chgData name="Sanders, Renee" userId="5bb2f9de-ccb8-4eb2-b0c3-2ba3a35bc5af" providerId="ADAL" clId="{6E9DA9A4-2547-4A8A-B02C-C303BB9E9DD7}" dt="2026-05-28T13:56:53.961" v="2634" actId="478"/>
          <ac:graphicFrameMkLst>
            <pc:docMk/>
            <pc:sldMk cId="1399798211" sldId="267"/>
            <ac:graphicFrameMk id="18" creationId="{7D511AE5-E6B2-981D-0154-CC9F80413B6A}"/>
          </ac:graphicFrameMkLst>
        </pc:graphicFrameChg>
        <pc:graphicFrameChg chg="add del mod">
          <ac:chgData name="Sanders, Renee" userId="5bb2f9de-ccb8-4eb2-b0c3-2ba3a35bc5af" providerId="ADAL" clId="{6E9DA9A4-2547-4A8A-B02C-C303BB9E9DD7}" dt="2026-05-28T13:58:21.617" v="2636" actId="478"/>
          <ac:graphicFrameMkLst>
            <pc:docMk/>
            <pc:sldMk cId="1399798211" sldId="267"/>
            <ac:graphicFrameMk id="19" creationId="{9471C713-1AF9-ABEC-6C21-DF2894890A30}"/>
          </ac:graphicFrameMkLst>
        </pc:graphicFrameChg>
        <pc:graphicFrameChg chg="add mod">
          <ac:chgData name="Sanders, Renee" userId="5bb2f9de-ccb8-4eb2-b0c3-2ba3a35bc5af" providerId="ADAL" clId="{6E9DA9A4-2547-4A8A-B02C-C303BB9E9DD7}" dt="2026-05-28T13:58:52.984" v="2644" actId="1076"/>
          <ac:graphicFrameMkLst>
            <pc:docMk/>
            <pc:sldMk cId="1399798211" sldId="267"/>
            <ac:graphicFrameMk id="20" creationId="{50DB478A-55DC-5DDE-65FB-234E790E62FC}"/>
          </ac:graphicFrameMkLst>
        </pc:graphicFrame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5EB5FAA-DA50-D345-B304-F43C9EDF2084}"/>
              </a:ext>
            </a:extLst>
          </p:cNvPr>
          <p:cNvSpPr/>
          <p:nvPr userDrawn="1"/>
        </p:nvSpPr>
        <p:spPr>
          <a:xfrm>
            <a:off x="234462" y="828567"/>
            <a:ext cx="7254911" cy="14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11F731A-FC2D-3C4C-B875-07A8D3D08AF4}"/>
              </a:ext>
            </a:extLst>
          </p:cNvPr>
          <p:cNvSpPr>
            <a:spLocks noGrp="1"/>
          </p:cNvSpPr>
          <p:nvPr>
            <p:ph type="body" sz="quarter" idx="13" hasCustomPrompt="1"/>
          </p:nvPr>
        </p:nvSpPr>
        <p:spPr>
          <a:xfrm>
            <a:off x="234463" y="2371208"/>
            <a:ext cx="4255476" cy="363200"/>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WELCOME LETTER HEADLINE </a:t>
            </a:r>
          </a:p>
        </p:txBody>
      </p:sp>
      <p:sp>
        <p:nvSpPr>
          <p:cNvPr id="16" name="Rectangle 15">
            <a:extLst>
              <a:ext uri="{FF2B5EF4-FFF2-40B4-BE49-F238E27FC236}">
                <a16:creationId xmlns:a16="http://schemas.microsoft.com/office/drawing/2014/main" id="{AECA592E-78A6-F546-866B-3C1A04AC22F8}"/>
              </a:ext>
            </a:extLst>
          </p:cNvPr>
          <p:cNvSpPr/>
          <p:nvPr userDrawn="1"/>
        </p:nvSpPr>
        <p:spPr>
          <a:xfrm>
            <a:off x="4642337" y="2371207"/>
            <a:ext cx="2847037" cy="7417564"/>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92EDFB68-664E-964D-93A3-F4C64CA25681}"/>
              </a:ext>
            </a:extLst>
          </p:cNvPr>
          <p:cNvSpPr>
            <a:spLocks noGrp="1"/>
          </p:cNvSpPr>
          <p:nvPr>
            <p:ph type="body" sz="quarter" idx="14" hasCustomPrompt="1"/>
          </p:nvPr>
        </p:nvSpPr>
        <p:spPr>
          <a:xfrm>
            <a:off x="233974" y="2820349"/>
            <a:ext cx="4255476" cy="3627343"/>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lang="en-US" sz="1200" b="0" i="0">
                <a:effectLst/>
                <a:latin typeface="Arial Narrow" panose="020B0604020202020204" pitchFamily="34" charset="0"/>
                <a:cs typeface="Arial Narrow"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Sincerely,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Name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Title</a:t>
            </a:r>
          </a:p>
        </p:txBody>
      </p:sp>
      <p:sp>
        <p:nvSpPr>
          <p:cNvPr id="21" name="TextBox 20">
            <a:extLst>
              <a:ext uri="{FF2B5EF4-FFF2-40B4-BE49-F238E27FC236}">
                <a16:creationId xmlns:a16="http://schemas.microsoft.com/office/drawing/2014/main" id="{705E740E-460D-B649-BBA2-8F4D1D0AF4B1}"/>
              </a:ext>
            </a:extLst>
          </p:cNvPr>
          <p:cNvSpPr txBox="1"/>
          <p:nvPr userDrawn="1"/>
        </p:nvSpPr>
        <p:spPr>
          <a:xfrm>
            <a:off x="4721609" y="7995742"/>
            <a:ext cx="2688492"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Arial" panose="020B0604020202020204" pitchFamily="34" charset="0"/>
                <a:cs typeface="Arial" panose="020B0604020202020204" pitchFamily="34" charset="0"/>
              </a:rPr>
              <a:t>Michigan State University Extension programs and materials are open to all without regard to race, color, national origin, gender, gender identity, religion, age, height, weight, disability, political beliefs, sexual orientation, marital status, family status or veteran status. Issued in furtherance of MSU Extension work, acts of May 8 and June 30, 1914, in cooperation with the U.S. Department of Agriculture. </a:t>
            </a:r>
            <a:r>
              <a:rPr lang="en-US" sz="800" b="0" i="0" u="none" strike="noStrike" kern="1200" dirty="0">
                <a:solidFill>
                  <a:schemeClr val="bg1"/>
                </a:solidFill>
                <a:effectLst/>
                <a:latin typeface="Arial" panose="020B0604020202020204" pitchFamily="34" charset="0"/>
                <a:ea typeface="+mn-ea"/>
                <a:cs typeface="Arial" panose="020B0604020202020204" pitchFamily="34" charset="0"/>
              </a:rPr>
              <a:t>Quentin Tyler, Director, </a:t>
            </a:r>
            <a:r>
              <a:rPr lang="en-US" sz="800" b="0" i="0" dirty="0">
                <a:solidFill>
                  <a:schemeClr val="bg1"/>
                </a:solidFill>
                <a:latin typeface="Arial" panose="020B0604020202020204" pitchFamily="34" charset="0"/>
                <a:cs typeface="Arial" panose="020B0604020202020204" pitchFamily="34" charset="0"/>
              </a:rPr>
              <a:t>MSU Extension, East Lansing, MI 48824. This information is for educational purposes only. Reference to commercial products or trade names does not imply endorsement by MSU Extension or bias against those not mentioned.</a:t>
            </a:r>
            <a:endParaRPr lang="en-US" dirty="0"/>
          </a:p>
        </p:txBody>
      </p:sp>
      <p:sp>
        <p:nvSpPr>
          <p:cNvPr id="26" name="Text Placeholder 25">
            <a:extLst>
              <a:ext uri="{FF2B5EF4-FFF2-40B4-BE49-F238E27FC236}">
                <a16:creationId xmlns:a16="http://schemas.microsoft.com/office/drawing/2014/main" id="{689EEA89-1E18-BD44-8FAA-7AF17354D3E1}"/>
              </a:ext>
            </a:extLst>
          </p:cNvPr>
          <p:cNvSpPr>
            <a:spLocks noGrp="1"/>
          </p:cNvSpPr>
          <p:nvPr>
            <p:ph type="body" sz="quarter" idx="15" hasCustomPrompt="1"/>
          </p:nvPr>
        </p:nvSpPr>
        <p:spPr>
          <a:xfrm>
            <a:off x="282575" y="6626578"/>
            <a:ext cx="4064000" cy="263321"/>
          </a:xfrm>
        </p:spPr>
        <p:txBody>
          <a:bodyPr/>
          <a:lstStyle>
            <a:lvl1pPr marL="0" indent="0">
              <a:buNone/>
              <a:defRPr sz="1400" b="1" i="0">
                <a:solidFill>
                  <a:srgbClr val="004432"/>
                </a:solidFill>
                <a:latin typeface="Arial Narrow" panose="020B0604020202020204" pitchFamily="34" charset="0"/>
                <a:cs typeface="Arial Narrow" panose="020B0604020202020204" pitchFamily="34" charset="0"/>
              </a:defRPr>
            </a:lvl1pPr>
          </a:lstStyle>
          <a:p>
            <a:pPr lvl="0"/>
            <a:r>
              <a:rPr lang="en-US"/>
              <a:t>ANNOUNCEMENTS &amp; SPECIAL DATES or CONTENTS…</a:t>
            </a:r>
          </a:p>
        </p:txBody>
      </p:sp>
      <p:sp>
        <p:nvSpPr>
          <p:cNvPr id="32" name="Text Placeholder 31">
            <a:extLst>
              <a:ext uri="{FF2B5EF4-FFF2-40B4-BE49-F238E27FC236}">
                <a16:creationId xmlns:a16="http://schemas.microsoft.com/office/drawing/2014/main" id="{CB9E9B0A-25AC-874E-9DCF-8A860CA72A98}"/>
              </a:ext>
            </a:extLst>
          </p:cNvPr>
          <p:cNvSpPr>
            <a:spLocks noGrp="1"/>
          </p:cNvSpPr>
          <p:nvPr>
            <p:ph type="body" sz="quarter" idx="17" hasCustomPrompt="1"/>
          </p:nvPr>
        </p:nvSpPr>
        <p:spPr>
          <a:xfrm>
            <a:off x="282575" y="8202058"/>
            <a:ext cx="4064000" cy="148645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004432"/>
                </a:solidFill>
                <a:latin typeface="Arial Narrow" panose="020B0604020202020204" pitchFamily="34" charset="0"/>
                <a:cs typeface="Arial Narrow" panose="020B0604020202020204" pitchFamily="34" charset="0"/>
              </a:defRPr>
            </a:lvl1pPr>
            <a:lvl2pPr marL="388620" indent="0">
              <a:buNone/>
              <a:defRPr sz="1100" b="0" i="0">
                <a:solidFill>
                  <a:schemeClr val="bg1">
                    <a:lumMod val="95000"/>
                  </a:schemeClr>
                </a:solidFill>
                <a:latin typeface="Arial Narrow" panose="020B0604020202020204" pitchFamily="34" charset="0"/>
                <a:cs typeface="Arial Narrow" panose="020B0604020202020204" pitchFamily="34" charset="0"/>
              </a:defRPr>
            </a:lvl2pPr>
            <a:lvl3pPr marL="777240" indent="0">
              <a:buNone/>
              <a:defRPr sz="1100" b="0" i="0">
                <a:solidFill>
                  <a:schemeClr val="bg1">
                    <a:lumMod val="95000"/>
                  </a:schemeClr>
                </a:solidFill>
                <a:latin typeface="Arial Narrow" panose="020B0604020202020204" pitchFamily="34" charset="0"/>
                <a:cs typeface="Arial Narrow" panose="020B0604020202020204" pitchFamily="34" charset="0"/>
              </a:defRPr>
            </a:lvl3pPr>
            <a:lvl4pPr marL="1165860" indent="0">
              <a:buNone/>
              <a:defRPr sz="1100" b="0" i="0">
                <a:solidFill>
                  <a:schemeClr val="bg1">
                    <a:lumMod val="95000"/>
                  </a:schemeClr>
                </a:solidFill>
                <a:latin typeface="Arial Narrow" panose="020B0604020202020204" pitchFamily="34" charset="0"/>
                <a:cs typeface="Arial Narrow" panose="020B0604020202020204" pitchFamily="34" charset="0"/>
              </a:defRPr>
            </a:lvl4pPr>
            <a:lvl5pPr marL="1554480" indent="0">
              <a:buNone/>
              <a:defRPr sz="1100" b="0" i="0">
                <a:solidFill>
                  <a:schemeClr val="bg1">
                    <a:lumMod val="95000"/>
                  </a:schemeClr>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a:t>
            </a:r>
          </a:p>
        </p:txBody>
      </p:sp>
      <p:sp>
        <p:nvSpPr>
          <p:cNvPr id="3" name="TextBox 2">
            <a:extLst>
              <a:ext uri="{FF2B5EF4-FFF2-40B4-BE49-F238E27FC236}">
                <a16:creationId xmlns:a16="http://schemas.microsoft.com/office/drawing/2014/main" id="{91F9728F-ECF9-A345-9067-E3D6D6EFE50B}"/>
              </a:ext>
            </a:extLst>
          </p:cNvPr>
          <p:cNvSpPr txBox="1"/>
          <p:nvPr userDrawn="1"/>
        </p:nvSpPr>
        <p:spPr>
          <a:xfrm>
            <a:off x="4728309" y="2451017"/>
            <a:ext cx="2688492" cy="369332"/>
          </a:xfrm>
          <a:prstGeom prst="rect">
            <a:avLst/>
          </a:prstGeom>
          <a:noFill/>
        </p:spPr>
        <p:txBody>
          <a:bodyPr wrap="square" rtlCol="0">
            <a:spAutoFit/>
          </a:bodyPr>
          <a:lstStyle/>
          <a:p>
            <a:r>
              <a:rPr lang="en-US" b="1" i="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CONTACT US</a:t>
            </a:r>
          </a:p>
        </p:txBody>
      </p:sp>
      <p:sp>
        <p:nvSpPr>
          <p:cNvPr id="5" name="Content Placeholder 4">
            <a:extLst>
              <a:ext uri="{FF2B5EF4-FFF2-40B4-BE49-F238E27FC236}">
                <a16:creationId xmlns:a16="http://schemas.microsoft.com/office/drawing/2014/main" id="{203DA597-AFD9-FC46-AA3F-EFE518FE389C}"/>
              </a:ext>
            </a:extLst>
          </p:cNvPr>
          <p:cNvSpPr>
            <a:spLocks noGrp="1"/>
          </p:cNvSpPr>
          <p:nvPr>
            <p:ph sz="quarter" idx="19" hasCustomPrompt="1"/>
          </p:nvPr>
        </p:nvSpPr>
        <p:spPr>
          <a:xfrm>
            <a:off x="4728309" y="2913997"/>
            <a:ext cx="2509104" cy="2397403"/>
          </a:xfrm>
        </p:spPr>
        <p:txBody>
          <a:bodyPr>
            <a:normAutofit/>
          </a:bodyPr>
          <a:lstStyle>
            <a:lvl1pPr marL="0" indent="0" algn="l">
              <a:buNone/>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Staff Name</a:t>
            </a:r>
          </a:p>
          <a:p>
            <a:pPr lvl="0"/>
            <a:r>
              <a:rPr lang="en-US"/>
              <a:t>Title</a:t>
            </a:r>
          </a:p>
          <a:p>
            <a:pPr lvl="0"/>
            <a:endParaRPr lang="en-US"/>
          </a:p>
          <a:p>
            <a:pPr lvl="0"/>
            <a:r>
              <a:rPr lang="en-US"/>
              <a:t>Street Address</a:t>
            </a:r>
          </a:p>
          <a:p>
            <a:pPr lvl="0"/>
            <a:r>
              <a:rPr lang="en-US"/>
              <a:t>Street Address</a:t>
            </a:r>
          </a:p>
          <a:p>
            <a:pPr lvl="0"/>
            <a:r>
              <a:rPr lang="en-US"/>
              <a:t>Street Address</a:t>
            </a:r>
          </a:p>
          <a:p>
            <a:pPr lvl="0"/>
            <a:r>
              <a:rPr lang="en-US"/>
              <a:t>City, Michigan</a:t>
            </a:r>
          </a:p>
          <a:p>
            <a:pPr lvl="0"/>
            <a:r>
              <a:rPr lang="en-US"/>
              <a:t>Zip </a:t>
            </a:r>
          </a:p>
          <a:p>
            <a:pPr lvl="0"/>
            <a:endParaRPr lang="en-US"/>
          </a:p>
        </p:txBody>
      </p:sp>
      <p:sp>
        <p:nvSpPr>
          <p:cNvPr id="6" name="TextBox 5">
            <a:extLst>
              <a:ext uri="{FF2B5EF4-FFF2-40B4-BE49-F238E27FC236}">
                <a16:creationId xmlns:a16="http://schemas.microsoft.com/office/drawing/2014/main" id="{07574ACC-0517-F541-8771-662B72A1EFAE}"/>
              </a:ext>
            </a:extLst>
          </p:cNvPr>
          <p:cNvSpPr txBox="1"/>
          <p:nvPr userDrawn="1"/>
        </p:nvSpPr>
        <p:spPr>
          <a:xfrm>
            <a:off x="4727674" y="5412188"/>
            <a:ext cx="2509739" cy="338554"/>
          </a:xfrm>
          <a:prstGeom prst="rect">
            <a:avLst/>
          </a:prstGeom>
          <a:noFill/>
        </p:spPr>
        <p:txBody>
          <a:bodyPr wrap="square" rtlCol="0">
            <a:spAutoFit/>
          </a:bodyPr>
          <a:lstStyle/>
          <a:p>
            <a:r>
              <a:rPr lang="en-US" sz="1600" b="1" i="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PHONE &amp; EMAIL:</a:t>
            </a:r>
          </a:p>
        </p:txBody>
      </p:sp>
      <p:sp>
        <p:nvSpPr>
          <p:cNvPr id="25" name="TextBox 24">
            <a:extLst>
              <a:ext uri="{FF2B5EF4-FFF2-40B4-BE49-F238E27FC236}">
                <a16:creationId xmlns:a16="http://schemas.microsoft.com/office/drawing/2014/main" id="{6722E76A-7C1D-DA47-9076-09075DD77AF0}"/>
              </a:ext>
            </a:extLst>
          </p:cNvPr>
          <p:cNvSpPr txBox="1"/>
          <p:nvPr userDrawn="1"/>
        </p:nvSpPr>
        <p:spPr>
          <a:xfrm>
            <a:off x="4727674" y="6513582"/>
            <a:ext cx="2509739" cy="338554"/>
          </a:xfrm>
          <a:prstGeom prst="rect">
            <a:avLst/>
          </a:prstGeom>
          <a:noFill/>
        </p:spPr>
        <p:txBody>
          <a:bodyPr wrap="square" rtlCol="0">
            <a:spAutoFit/>
          </a:bodyPr>
          <a:lstStyle/>
          <a:p>
            <a:r>
              <a:rPr lang="en-US" sz="1600" b="1" i="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WEBSITE:</a:t>
            </a:r>
          </a:p>
        </p:txBody>
      </p:sp>
      <p:sp>
        <p:nvSpPr>
          <p:cNvPr id="12" name="Content Placeholder 11">
            <a:extLst>
              <a:ext uri="{FF2B5EF4-FFF2-40B4-BE49-F238E27FC236}">
                <a16:creationId xmlns:a16="http://schemas.microsoft.com/office/drawing/2014/main" id="{309802A8-3683-E94E-A3FC-12E46701D192}"/>
              </a:ext>
            </a:extLst>
          </p:cNvPr>
          <p:cNvSpPr>
            <a:spLocks noGrp="1"/>
          </p:cNvSpPr>
          <p:nvPr>
            <p:ph sz="quarter" idx="20" hasCustomPrompt="1"/>
          </p:nvPr>
        </p:nvSpPr>
        <p:spPr>
          <a:xfrm>
            <a:off x="4827588" y="5782331"/>
            <a:ext cx="2589212" cy="547566"/>
          </a:xfrm>
        </p:spPr>
        <p:txBody>
          <a:bodyPr>
            <a:noAutofit/>
          </a:bodyPr>
          <a:lstStyle>
            <a:lvl1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1pPr>
            <a:lvl2pPr marL="388620" indent="0">
              <a:buFont typeface="Arial" panose="020B0604020202020204" pitchFamily="34" charset="0"/>
              <a:buNone/>
              <a:defRPr sz="2000" b="0" i="0">
                <a:solidFill>
                  <a:schemeClr val="bg1"/>
                </a:solidFill>
                <a:latin typeface="Arial Narrow" panose="020B0604020202020204" pitchFamily="34" charset="0"/>
                <a:cs typeface="Arial Narrow" panose="020B0604020202020204" pitchFamily="34" charset="0"/>
              </a:defRPr>
            </a:lvl2pPr>
            <a:lvl3pPr marL="777240" indent="0">
              <a:buFont typeface="Arial" panose="020B0604020202020204" pitchFamily="34" charset="0"/>
              <a:buNone/>
              <a:defRPr sz="1600" b="0" i="0">
                <a:solidFill>
                  <a:schemeClr val="bg1"/>
                </a:solidFill>
                <a:latin typeface="Arial Narrow" panose="020B0604020202020204" pitchFamily="34" charset="0"/>
                <a:cs typeface="Arial Narrow" panose="020B0604020202020204" pitchFamily="34" charset="0"/>
              </a:defRPr>
            </a:lvl3pPr>
            <a:lvl4pPr marL="116586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4pPr>
            <a:lvl5pPr marL="155448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(XXX) XXX - XXXX</a:t>
            </a:r>
          </a:p>
          <a:p>
            <a:pPr lvl="0"/>
            <a:r>
              <a:rPr lang="en-US" err="1"/>
              <a:t>county@msue.msu.edu</a:t>
            </a:r>
            <a:endParaRPr lang="en-US"/>
          </a:p>
        </p:txBody>
      </p:sp>
      <p:sp>
        <p:nvSpPr>
          <p:cNvPr id="15" name="Content Placeholder 14">
            <a:extLst>
              <a:ext uri="{FF2B5EF4-FFF2-40B4-BE49-F238E27FC236}">
                <a16:creationId xmlns:a16="http://schemas.microsoft.com/office/drawing/2014/main" id="{D73307E0-6E9B-E240-8203-FF504AC53B58}"/>
              </a:ext>
            </a:extLst>
          </p:cNvPr>
          <p:cNvSpPr>
            <a:spLocks noGrp="1"/>
          </p:cNvSpPr>
          <p:nvPr>
            <p:ph sz="quarter" idx="21" hasCustomPrompt="1"/>
          </p:nvPr>
        </p:nvSpPr>
        <p:spPr>
          <a:xfrm>
            <a:off x="4827587" y="6859775"/>
            <a:ext cx="2661785" cy="488950"/>
          </a:xfrm>
        </p:spPr>
        <p:txBody>
          <a:bodyPr>
            <a:noAutofit/>
          </a:bodyPr>
          <a:lstStyle>
            <a:lvl1pPr marL="0" indent="0">
              <a:buNone/>
              <a:defRPr sz="1400" b="0" i="0">
                <a:solidFill>
                  <a:schemeClr val="bg1"/>
                </a:solidFill>
                <a:latin typeface="Arial Narrow" panose="020B0604020202020204" pitchFamily="34" charset="0"/>
                <a:cs typeface="Arial Narrow" panose="020B0604020202020204" pitchFamily="34" charset="0"/>
              </a:defRPr>
            </a:lvl1pPr>
            <a:lvl2pPr marL="388620" indent="0">
              <a:buNone/>
              <a:defRPr sz="1300" b="0" i="0">
                <a:solidFill>
                  <a:schemeClr val="bg1"/>
                </a:solidFill>
                <a:latin typeface="Arial Narrow" panose="020B0604020202020204" pitchFamily="34" charset="0"/>
                <a:cs typeface="Arial Narrow" panose="020B0604020202020204" pitchFamily="34" charset="0"/>
              </a:defRPr>
            </a:lvl2pPr>
            <a:lvl3pPr marL="777240" indent="0">
              <a:buNone/>
              <a:defRPr sz="1300" b="0" i="0">
                <a:solidFill>
                  <a:schemeClr val="bg1"/>
                </a:solidFill>
                <a:latin typeface="Arial Narrow" panose="020B0604020202020204" pitchFamily="34" charset="0"/>
                <a:cs typeface="Arial Narrow" panose="020B0604020202020204" pitchFamily="34" charset="0"/>
              </a:defRPr>
            </a:lvl3pPr>
            <a:lvl4pPr marL="1165860" indent="0">
              <a:buNone/>
              <a:defRPr sz="1300" b="0" i="0">
                <a:solidFill>
                  <a:schemeClr val="bg1"/>
                </a:solidFill>
                <a:latin typeface="Arial Narrow" panose="020B0604020202020204" pitchFamily="34" charset="0"/>
                <a:cs typeface="Arial Narrow" panose="020B0604020202020204" pitchFamily="34" charset="0"/>
              </a:defRPr>
            </a:lvl4pPr>
            <a:lvl5pPr marL="1554480" indent="0">
              <a:buNone/>
              <a:defRPr sz="1300" b="0" i="0">
                <a:solidFill>
                  <a:schemeClr val="bg1"/>
                </a:solidFill>
                <a:latin typeface="Arial Narrow" panose="020B0604020202020204" pitchFamily="34" charset="0"/>
                <a:cs typeface="Arial Narrow" panose="020B0604020202020204" pitchFamily="34" charset="0"/>
              </a:defRPr>
            </a:lvl5pPr>
          </a:lstStyle>
          <a:p>
            <a:pPr lvl="0"/>
            <a:r>
              <a:rPr lang="en-US" err="1"/>
              <a:t>msue.anr.msu.edu</a:t>
            </a:r>
            <a:r>
              <a:rPr lang="en-US"/>
              <a:t>/county/info/county</a:t>
            </a:r>
          </a:p>
        </p:txBody>
      </p:sp>
      <p:sp>
        <p:nvSpPr>
          <p:cNvPr id="11" name="Content Placeholder 10">
            <a:extLst>
              <a:ext uri="{FF2B5EF4-FFF2-40B4-BE49-F238E27FC236}">
                <a16:creationId xmlns:a16="http://schemas.microsoft.com/office/drawing/2014/main" id="{963BEAF1-076B-2542-B9B8-4FAE601EF0C0}"/>
              </a:ext>
            </a:extLst>
          </p:cNvPr>
          <p:cNvSpPr>
            <a:spLocks noGrp="1"/>
          </p:cNvSpPr>
          <p:nvPr>
            <p:ph sz="quarter" idx="22" hasCustomPrompt="1"/>
          </p:nvPr>
        </p:nvSpPr>
        <p:spPr>
          <a:xfrm>
            <a:off x="282575" y="6979690"/>
            <a:ext cx="4064000" cy="110000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1" i="0">
                <a:solidFill>
                  <a:srgbClr val="004432"/>
                </a:solidFill>
                <a:latin typeface="Arial Narrow" panose="020B0604020202020204" pitchFamily="34" charset="0"/>
                <a:cs typeface="Arial Narrow" panose="020B0604020202020204" pitchFamily="34" charset="0"/>
              </a:defRPr>
            </a:lvl1pPr>
            <a:lvl2pPr marL="388620" indent="0">
              <a:buNone/>
              <a:defRPr sz="1100" b="1" i="0">
                <a:solidFill>
                  <a:schemeClr val="bg1"/>
                </a:solidFill>
                <a:latin typeface="Arial Narrow" panose="020B0604020202020204" pitchFamily="34" charset="0"/>
                <a:cs typeface="Arial Narrow" panose="020B0604020202020204" pitchFamily="34" charset="0"/>
              </a:defRPr>
            </a:lvl2pPr>
            <a:lvl3pPr marL="777240" indent="0">
              <a:buNone/>
              <a:defRPr sz="1100" b="1" i="0">
                <a:solidFill>
                  <a:schemeClr val="bg1"/>
                </a:solidFill>
                <a:latin typeface="Arial Narrow" panose="020B0604020202020204" pitchFamily="34" charset="0"/>
                <a:cs typeface="Arial Narrow" panose="020B0604020202020204" pitchFamily="34" charset="0"/>
              </a:defRPr>
            </a:lvl3pPr>
            <a:lvl4pPr marL="1165860" indent="0">
              <a:buNone/>
              <a:defRPr sz="1100" b="1" i="0">
                <a:solidFill>
                  <a:schemeClr val="bg1"/>
                </a:solidFill>
                <a:latin typeface="Arial Narrow" panose="020B0604020202020204" pitchFamily="34" charset="0"/>
                <a:cs typeface="Arial Narrow" panose="020B0604020202020204" pitchFamily="34" charset="0"/>
              </a:defRPr>
            </a:lvl4pPr>
            <a:lvl5pPr marL="1554480" indent="0">
              <a:buNone/>
              <a:defRPr sz="1100" b="1" i="0">
                <a:solidFill>
                  <a:schemeClr val="bg1"/>
                </a:solidFill>
                <a:latin typeface="Arial Narrow" panose="020B0604020202020204" pitchFamily="34" charset="0"/>
                <a:cs typeface="Arial Narrow" panose="020B0604020202020204" pitchFamily="34" charset="0"/>
              </a:defRPr>
            </a:lvl5pPr>
          </a:lstStyle>
          <a:p>
            <a:pPr lvl="0"/>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EVENT  |  DATE  |  TIME  |  LOCATION</a:t>
            </a:r>
          </a:p>
          <a:p>
            <a:pPr lvl="0"/>
            <a:endParaRPr lang="en-US"/>
          </a:p>
        </p:txBody>
      </p:sp>
      <p:sp>
        <p:nvSpPr>
          <p:cNvPr id="4" name="Rectangle 3">
            <a:extLst>
              <a:ext uri="{FF2B5EF4-FFF2-40B4-BE49-F238E27FC236}">
                <a16:creationId xmlns:a16="http://schemas.microsoft.com/office/drawing/2014/main" id="{03095BC3-755D-FAF3-39A4-97148E5BF34B}"/>
              </a:ext>
            </a:extLst>
          </p:cNvPr>
          <p:cNvSpPr/>
          <p:nvPr userDrawn="1"/>
        </p:nvSpPr>
        <p:spPr>
          <a:xfrm>
            <a:off x="233972" y="6513582"/>
            <a:ext cx="4255478" cy="3275189"/>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9F5CFB7-231E-CD91-9EA4-BBF7F74A295C}"/>
              </a:ext>
            </a:extLst>
          </p:cNvPr>
          <p:cNvPicPr>
            <a:picLocks noChangeAspect="1"/>
          </p:cNvPicPr>
          <p:nvPr userDrawn="1"/>
        </p:nvPicPr>
        <p:blipFill rotWithShape="1">
          <a:blip r:embed="rId2">
            <a:alphaModFix amt="20000"/>
          </a:blip>
          <a:srcRect l="24180" t="21642" r="5331" b="62093"/>
          <a:stretch/>
        </p:blipFill>
        <p:spPr>
          <a:xfrm>
            <a:off x="174774" y="786009"/>
            <a:ext cx="7254911" cy="1498093"/>
          </a:xfrm>
          <a:prstGeom prst="rect">
            <a:avLst/>
          </a:prstGeom>
        </p:spPr>
      </p:pic>
      <p:pic>
        <p:nvPicPr>
          <p:cNvPr id="40" name="Picture 39">
            <a:extLst>
              <a:ext uri="{FF2B5EF4-FFF2-40B4-BE49-F238E27FC236}">
                <a16:creationId xmlns:a16="http://schemas.microsoft.com/office/drawing/2014/main" id="{F2405B17-5C2B-3745-A381-5DF29D99469D}"/>
              </a:ext>
            </a:extLst>
          </p:cNvPr>
          <p:cNvPicPr>
            <a:picLocks noChangeAspect="1"/>
          </p:cNvPicPr>
          <p:nvPr userDrawn="1"/>
        </p:nvPicPr>
        <p:blipFill>
          <a:blip r:embed="rId3"/>
          <a:srcRect/>
          <a:stretch/>
        </p:blipFill>
        <p:spPr>
          <a:xfrm>
            <a:off x="6520627" y="1308605"/>
            <a:ext cx="937633" cy="977252"/>
          </a:xfrm>
          <a:prstGeom prst="rect">
            <a:avLst/>
          </a:prstGeom>
        </p:spPr>
      </p:pic>
      <p:sp>
        <p:nvSpPr>
          <p:cNvPr id="44" name="Text Placeholder 43">
            <a:extLst>
              <a:ext uri="{FF2B5EF4-FFF2-40B4-BE49-F238E27FC236}">
                <a16:creationId xmlns:a16="http://schemas.microsoft.com/office/drawing/2014/main" id="{225A1728-9C7B-F44C-8C75-10F7FC4AA7B9}"/>
              </a:ext>
            </a:extLst>
          </p:cNvPr>
          <p:cNvSpPr>
            <a:spLocks noGrp="1"/>
          </p:cNvSpPr>
          <p:nvPr>
            <p:ph type="body" sz="quarter" idx="18" hasCustomPrompt="1"/>
          </p:nvPr>
        </p:nvSpPr>
        <p:spPr>
          <a:xfrm>
            <a:off x="593976" y="1710371"/>
            <a:ext cx="5523549" cy="377233"/>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a:t>NAME OF COUNTY</a:t>
            </a:r>
          </a:p>
        </p:txBody>
      </p:sp>
      <p:sp>
        <p:nvSpPr>
          <p:cNvPr id="45" name="TextBox 44">
            <a:extLst>
              <a:ext uri="{FF2B5EF4-FFF2-40B4-BE49-F238E27FC236}">
                <a16:creationId xmlns:a16="http://schemas.microsoft.com/office/drawing/2014/main" id="{0765BB3D-6BDD-6647-A38A-22E9FE814D58}"/>
              </a:ext>
            </a:extLst>
          </p:cNvPr>
          <p:cNvSpPr txBox="1"/>
          <p:nvPr userDrawn="1"/>
        </p:nvSpPr>
        <p:spPr>
          <a:xfrm>
            <a:off x="432276" y="841484"/>
            <a:ext cx="5421854" cy="923330"/>
          </a:xfrm>
          <a:prstGeom prst="rect">
            <a:avLst/>
          </a:prstGeom>
          <a:noFill/>
        </p:spPr>
        <p:txBody>
          <a:bodyPr wrap="square" rtlCol="0">
            <a:spAutoFit/>
          </a:bodyPr>
          <a:lstStyle/>
          <a:p>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sp>
        <p:nvSpPr>
          <p:cNvPr id="7" name="Rectangle 6">
            <a:extLst>
              <a:ext uri="{FF2B5EF4-FFF2-40B4-BE49-F238E27FC236}">
                <a16:creationId xmlns:a16="http://schemas.microsoft.com/office/drawing/2014/main" id="{E2CEFAB0-8460-5548-9F7A-4A56F7694828}"/>
              </a:ext>
            </a:extLst>
          </p:cNvPr>
          <p:cNvSpPr/>
          <p:nvPr userDrawn="1"/>
        </p:nvSpPr>
        <p:spPr>
          <a:xfrm>
            <a:off x="234462" y="269629"/>
            <a:ext cx="7254911" cy="564425"/>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73732E5-1C05-DD4F-B4CF-BFAFA7493EBB}"/>
              </a:ext>
            </a:extLst>
          </p:cNvPr>
          <p:cNvPicPr>
            <a:picLocks noChangeAspect="1"/>
          </p:cNvPicPr>
          <p:nvPr userDrawn="1"/>
        </p:nvPicPr>
        <p:blipFill>
          <a:blip r:embed="rId4"/>
          <a:stretch>
            <a:fillRect/>
          </a:stretch>
        </p:blipFill>
        <p:spPr>
          <a:xfrm>
            <a:off x="6995160" y="410156"/>
            <a:ext cx="242888" cy="283369"/>
          </a:xfrm>
          <a:prstGeom prst="rect">
            <a:avLst/>
          </a:prstGeom>
        </p:spPr>
      </p:pic>
      <p:pic>
        <p:nvPicPr>
          <p:cNvPr id="8" name="Picture 7">
            <a:extLst>
              <a:ext uri="{FF2B5EF4-FFF2-40B4-BE49-F238E27FC236}">
                <a16:creationId xmlns:a16="http://schemas.microsoft.com/office/drawing/2014/main" id="{804B3426-9FA8-CE4B-8BB2-482033D73C81}"/>
              </a:ext>
            </a:extLst>
          </p:cNvPr>
          <p:cNvPicPr>
            <a:picLocks noChangeAspect="1"/>
          </p:cNvPicPr>
          <p:nvPr userDrawn="1"/>
        </p:nvPicPr>
        <p:blipFill>
          <a:blip r:embed="rId5"/>
          <a:stretch>
            <a:fillRect/>
          </a:stretch>
        </p:blipFill>
        <p:spPr>
          <a:xfrm>
            <a:off x="459402" y="395165"/>
            <a:ext cx="2185988" cy="283369"/>
          </a:xfrm>
          <a:prstGeom prst="rect">
            <a:avLst/>
          </a:prstGeom>
        </p:spPr>
      </p:pic>
      <p:sp>
        <p:nvSpPr>
          <p:cNvPr id="13" name="Content Placeholder 12">
            <a:extLst>
              <a:ext uri="{FF2B5EF4-FFF2-40B4-BE49-F238E27FC236}">
                <a16:creationId xmlns:a16="http://schemas.microsoft.com/office/drawing/2014/main" id="{214C2797-1CF5-8689-F46A-B31D8B0F097C}"/>
              </a:ext>
            </a:extLst>
          </p:cNvPr>
          <p:cNvSpPr>
            <a:spLocks noGrp="1"/>
          </p:cNvSpPr>
          <p:nvPr>
            <p:ph sz="quarter" idx="23" hasCustomPrompt="1"/>
          </p:nvPr>
        </p:nvSpPr>
        <p:spPr>
          <a:xfrm>
            <a:off x="5521510" y="919283"/>
            <a:ext cx="1965325" cy="317188"/>
          </a:xfrm>
        </p:spPr>
        <p:txBody>
          <a:bodyPr>
            <a:noAutofit/>
          </a:bodyPr>
          <a:lstStyle>
            <a:lvl1pPr marL="0" indent="0" algn="r">
              <a:buNone/>
              <a:defRPr sz="1600" b="1">
                <a:solidFill>
                  <a:srgbClr val="5E5E5E"/>
                </a:solidFill>
                <a:latin typeface="Arial" panose="020B0604020202020204" pitchFamily="34" charset="0"/>
                <a:cs typeface="Arial" panose="020B0604020202020204" pitchFamily="34" charset="0"/>
              </a:defRPr>
            </a:lvl1pPr>
            <a:lvl2pPr marL="388620" indent="0">
              <a:buNone/>
              <a:defRPr sz="1600">
                <a:latin typeface="Arial" panose="020B0604020202020204" pitchFamily="34" charset="0"/>
                <a:cs typeface="Arial" panose="020B0604020202020204" pitchFamily="34" charset="0"/>
              </a:defRPr>
            </a:lvl2pPr>
            <a:lvl3pPr marL="777240" indent="0">
              <a:buNone/>
              <a:defRPr sz="1200">
                <a:latin typeface="Arial" panose="020B0604020202020204" pitchFamily="34" charset="0"/>
                <a:cs typeface="Arial" panose="020B0604020202020204" pitchFamily="34" charset="0"/>
              </a:defRPr>
            </a:lvl3pPr>
            <a:lvl4pPr marL="1165860" indent="0">
              <a:buNone/>
              <a:defRPr sz="1100">
                <a:latin typeface="Arial" panose="020B0604020202020204" pitchFamily="34" charset="0"/>
                <a:cs typeface="Arial" panose="020B0604020202020204" pitchFamily="34" charset="0"/>
              </a:defRPr>
            </a:lvl4pPr>
            <a:lvl5pPr marL="1554480" indent="0">
              <a:buNone/>
              <a:defRPr sz="1100">
                <a:latin typeface="Arial" panose="020B0604020202020204" pitchFamily="34" charset="0"/>
                <a:cs typeface="Arial" panose="020B0604020202020204" pitchFamily="34" charset="0"/>
              </a:defRPr>
            </a:lvl5pPr>
          </a:lstStyle>
          <a:p>
            <a:pPr lvl="0"/>
            <a:r>
              <a:rPr lang="en-US"/>
              <a:t>May 2022</a:t>
            </a:r>
          </a:p>
        </p:txBody>
      </p:sp>
      <p:sp>
        <p:nvSpPr>
          <p:cNvPr id="2" name="Rectangle 1">
            <a:extLst>
              <a:ext uri="{FF2B5EF4-FFF2-40B4-BE49-F238E27FC236}">
                <a16:creationId xmlns:a16="http://schemas.microsoft.com/office/drawing/2014/main" id="{C44006BD-FB0E-60B0-172B-174ECE367077}"/>
              </a:ext>
            </a:extLst>
          </p:cNvPr>
          <p:cNvSpPr/>
          <p:nvPr userDrawn="1"/>
        </p:nvSpPr>
        <p:spPr>
          <a:xfrm>
            <a:off x="217043" y="29139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80556F3-06D6-2CEF-9750-8980FAB01F12}"/>
              </a:ext>
            </a:extLst>
          </p:cNvPr>
          <p:cNvPicPr>
            <a:picLocks noChangeAspect="1"/>
          </p:cNvPicPr>
          <p:nvPr userDrawn="1"/>
        </p:nvPicPr>
        <p:blipFill>
          <a:blip r:embed="rId4"/>
          <a:stretch>
            <a:fillRect/>
          </a:stretch>
        </p:blipFill>
        <p:spPr>
          <a:xfrm>
            <a:off x="6977741" y="431926"/>
            <a:ext cx="242888" cy="283369"/>
          </a:xfrm>
          <a:prstGeom prst="rect">
            <a:avLst/>
          </a:prstGeom>
        </p:spPr>
      </p:pic>
      <p:sp>
        <p:nvSpPr>
          <p:cNvPr id="19" name="Triangle 12">
            <a:extLst>
              <a:ext uri="{FF2B5EF4-FFF2-40B4-BE49-F238E27FC236}">
                <a16:creationId xmlns:a16="http://schemas.microsoft.com/office/drawing/2014/main" id="{105BED2B-94E9-43FD-AF2A-582DED68D525}"/>
              </a:ext>
            </a:extLst>
          </p:cNvPr>
          <p:cNvSpPr/>
          <p:nvPr userDrawn="1"/>
        </p:nvSpPr>
        <p:spPr>
          <a:xfrm rot="10800000">
            <a:off x="516933" y="67045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407DFD9-5D40-E5A4-FB68-299867A92F9B}"/>
              </a:ext>
            </a:extLst>
          </p:cNvPr>
          <p:cNvPicPr>
            <a:picLocks noChangeAspect="1"/>
          </p:cNvPicPr>
          <p:nvPr userDrawn="1"/>
        </p:nvPicPr>
        <p:blipFill>
          <a:blip r:embed="rId5"/>
          <a:stretch>
            <a:fillRect/>
          </a:stretch>
        </p:blipFill>
        <p:spPr>
          <a:xfrm>
            <a:off x="441983" y="416935"/>
            <a:ext cx="2185988" cy="283369"/>
          </a:xfrm>
          <a:prstGeom prst="rect">
            <a:avLst/>
          </a:prstGeom>
        </p:spPr>
      </p:pic>
    </p:spTree>
    <p:extLst>
      <p:ext uri="{BB962C8B-B14F-4D97-AF65-F5344CB8AC3E}">
        <p14:creationId xmlns:p14="http://schemas.microsoft.com/office/powerpoint/2010/main" val="123771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descr="A group of people sitting around a table with flags&#10;&#10;Description automatically generated with medium confidence">
            <a:extLst>
              <a:ext uri="{FF2B5EF4-FFF2-40B4-BE49-F238E27FC236}">
                <a16:creationId xmlns:a16="http://schemas.microsoft.com/office/drawing/2014/main" id="{4AAB52B2-8645-3F4D-B6BA-61ED7D62F6FA}"/>
              </a:ext>
            </a:extLst>
          </p:cNvPr>
          <p:cNvPicPr>
            <a:picLocks noChangeAspect="1"/>
          </p:cNvPicPr>
          <p:nvPr userDrawn="1"/>
        </p:nvPicPr>
        <p:blipFill>
          <a:blip r:embed="rId2"/>
          <a:stretch>
            <a:fillRect/>
          </a:stretch>
        </p:blipFill>
        <p:spPr>
          <a:xfrm>
            <a:off x="2222500" y="8254635"/>
            <a:ext cx="5265738" cy="1469086"/>
          </a:xfrm>
          <a:prstGeom prst="rect">
            <a:avLst/>
          </a:prstGeom>
        </p:spPr>
      </p:pic>
      <p:sp>
        <p:nvSpPr>
          <p:cNvPr id="21" name="Text Placeholder 2">
            <a:extLst>
              <a:ext uri="{FF2B5EF4-FFF2-40B4-BE49-F238E27FC236}">
                <a16:creationId xmlns:a16="http://schemas.microsoft.com/office/drawing/2014/main" id="{C4F3B642-E3AD-5048-981E-ACE30040140E}"/>
              </a:ext>
            </a:extLst>
          </p:cNvPr>
          <p:cNvSpPr>
            <a:spLocks noGrp="1"/>
          </p:cNvSpPr>
          <p:nvPr>
            <p:ph type="body" sz="quarter" idx="22" hasCustomPrompt="1"/>
          </p:nvPr>
        </p:nvSpPr>
        <p:spPr>
          <a:xfrm>
            <a:off x="22282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endParaRPr lang="en-US"/>
          </a:p>
          <a:p>
            <a:pPr lvl="0"/>
            <a:endParaRPr lang="en-US"/>
          </a:p>
          <a:p>
            <a:pPr lvl="0"/>
            <a:endParaRPr lang="en-US"/>
          </a:p>
          <a:p>
            <a:pPr lvl="0"/>
            <a:endParaRPr lang="en-US"/>
          </a:p>
        </p:txBody>
      </p:sp>
      <p:sp>
        <p:nvSpPr>
          <p:cNvPr id="22" name="Rectangle 21">
            <a:extLst>
              <a:ext uri="{FF2B5EF4-FFF2-40B4-BE49-F238E27FC236}">
                <a16:creationId xmlns:a16="http://schemas.microsoft.com/office/drawing/2014/main" id="{EC9275E3-23ED-1B45-AF34-5B21DDA6DBC5}"/>
              </a:ext>
            </a:extLst>
          </p:cNvPr>
          <p:cNvSpPr/>
          <p:nvPr userDrawn="1"/>
        </p:nvSpPr>
        <p:spPr>
          <a:xfrm>
            <a:off x="233327"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20AF5C9-ADCD-8742-A227-059341CF4E14}"/>
              </a:ext>
            </a:extLst>
          </p:cNvPr>
          <p:cNvSpPr>
            <a:spLocks noGrp="1"/>
          </p:cNvSpPr>
          <p:nvPr>
            <p:ph type="body" sz="quarter" idx="23" hasCustomPrompt="1"/>
          </p:nvPr>
        </p:nvSpPr>
        <p:spPr>
          <a:xfrm>
            <a:off x="233326" y="1728188"/>
            <a:ext cx="1880287" cy="374754"/>
          </a:xfrm>
        </p:spPr>
        <p:txBody>
          <a:bodyPr>
            <a:no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buNone/>
              <a:defRPr b="0" i="0">
                <a:solidFill>
                  <a:schemeClr val="bg1"/>
                </a:solidFill>
                <a:latin typeface="Arial Narrow" panose="020B0604020202020204" pitchFamily="34" charset="0"/>
                <a:cs typeface="Arial Narrow" panose="020B0604020202020204" pitchFamily="34" charset="0"/>
              </a:defRPr>
            </a:lvl2pPr>
            <a:lvl3pPr marL="777240" indent="0">
              <a:buNone/>
              <a:defRPr b="0" i="0">
                <a:solidFill>
                  <a:schemeClr val="bg1"/>
                </a:solidFill>
                <a:latin typeface="Arial Narrow" panose="020B0604020202020204" pitchFamily="34" charset="0"/>
                <a:cs typeface="Arial Narrow" panose="020B0604020202020204" pitchFamily="34" charset="0"/>
              </a:defRPr>
            </a:lvl3pPr>
            <a:lvl4pPr marL="1165860" indent="0">
              <a:buNone/>
              <a:defRPr b="0" i="0">
                <a:solidFill>
                  <a:schemeClr val="bg1"/>
                </a:solidFill>
                <a:latin typeface="Arial Narrow" panose="020B0604020202020204" pitchFamily="34" charset="0"/>
                <a:cs typeface="Arial Narrow" panose="020B0604020202020204" pitchFamily="34" charset="0"/>
              </a:defRPr>
            </a:lvl4pPr>
          </a:lstStyle>
          <a:p>
            <a:pPr lvl="0"/>
            <a:r>
              <a:rPr lang="en-US"/>
              <a:t>SAMPLE SIDEBAR</a:t>
            </a:r>
          </a:p>
        </p:txBody>
      </p:sp>
      <p:sp>
        <p:nvSpPr>
          <p:cNvPr id="6" name="Text Placeholder 5">
            <a:extLst>
              <a:ext uri="{FF2B5EF4-FFF2-40B4-BE49-F238E27FC236}">
                <a16:creationId xmlns:a16="http://schemas.microsoft.com/office/drawing/2014/main" id="{6036E667-E44E-D74F-AB67-68D54EEB4F10}"/>
              </a:ext>
            </a:extLst>
          </p:cNvPr>
          <p:cNvSpPr>
            <a:spLocks noGrp="1"/>
          </p:cNvSpPr>
          <p:nvPr>
            <p:ph type="body" sz="quarter" idx="24" hasCustomPrompt="1"/>
          </p:nvPr>
        </p:nvSpPr>
        <p:spPr>
          <a:xfrm>
            <a:off x="419032" y="2273863"/>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a:p>
          <a:p>
            <a:pPr lvl="0"/>
            <a:endParaRPr lang="en-US"/>
          </a:p>
        </p:txBody>
      </p:sp>
      <p:sp>
        <p:nvSpPr>
          <p:cNvPr id="27" name="Text Placeholder 5">
            <a:extLst>
              <a:ext uri="{FF2B5EF4-FFF2-40B4-BE49-F238E27FC236}">
                <a16:creationId xmlns:a16="http://schemas.microsoft.com/office/drawing/2014/main" id="{204ED2A8-BFFD-7449-8523-C542F9619945}"/>
              </a:ext>
            </a:extLst>
          </p:cNvPr>
          <p:cNvSpPr>
            <a:spLocks noGrp="1"/>
          </p:cNvSpPr>
          <p:nvPr>
            <p:ph type="body" sz="quarter" idx="25" hasCustomPrompt="1"/>
          </p:nvPr>
        </p:nvSpPr>
        <p:spPr>
          <a:xfrm>
            <a:off x="419032" y="6013850"/>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a:p>
          <a:p>
            <a:pPr lvl="0"/>
            <a:endParaRPr lang="en-US"/>
          </a:p>
        </p:txBody>
      </p:sp>
      <p:pic>
        <p:nvPicPr>
          <p:cNvPr id="16" name="Picture 15">
            <a:extLst>
              <a:ext uri="{FF2B5EF4-FFF2-40B4-BE49-F238E27FC236}">
                <a16:creationId xmlns:a16="http://schemas.microsoft.com/office/drawing/2014/main" id="{F65F10BC-0EBB-190A-696C-0631B3FD78F9}"/>
              </a:ext>
            </a:extLst>
          </p:cNvPr>
          <p:cNvPicPr>
            <a:picLocks noChangeAspect="1"/>
          </p:cNvPicPr>
          <p:nvPr userDrawn="1"/>
        </p:nvPicPr>
        <p:blipFill rotWithShape="1">
          <a:blip r:embed="rId3">
            <a:alphaModFix amt="20000"/>
          </a:blip>
          <a:srcRect l="24180" t="21642" r="5331" b="69886"/>
          <a:stretch/>
        </p:blipFill>
        <p:spPr>
          <a:xfrm>
            <a:off x="231924" y="776944"/>
            <a:ext cx="7254911" cy="780324"/>
          </a:xfrm>
          <a:prstGeom prst="rect">
            <a:avLst/>
          </a:prstGeom>
        </p:spPr>
      </p:pic>
      <p:sp>
        <p:nvSpPr>
          <p:cNvPr id="29" name="TextBox 28">
            <a:extLst>
              <a:ext uri="{FF2B5EF4-FFF2-40B4-BE49-F238E27FC236}">
                <a16:creationId xmlns:a16="http://schemas.microsoft.com/office/drawing/2014/main" id="{DDED9458-577D-0A47-A07E-41CA8C590614}"/>
              </a:ext>
            </a:extLst>
          </p:cNvPr>
          <p:cNvSpPr txBox="1"/>
          <p:nvPr userDrawn="1"/>
        </p:nvSpPr>
        <p:spPr>
          <a:xfrm>
            <a:off x="614560" y="897585"/>
            <a:ext cx="6872275"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STATEWIDE CALENDAR OF EVENTS</a:t>
            </a:r>
          </a:p>
        </p:txBody>
      </p:sp>
      <p:sp>
        <p:nvSpPr>
          <p:cNvPr id="11" name="Rectangle 10">
            <a:extLst>
              <a:ext uri="{FF2B5EF4-FFF2-40B4-BE49-F238E27FC236}">
                <a16:creationId xmlns:a16="http://schemas.microsoft.com/office/drawing/2014/main" id="{126C9E7C-9046-BB43-ADB7-94ABE872705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729DF0C-327F-244E-A75E-383146F3E465}"/>
              </a:ext>
            </a:extLst>
          </p:cNvPr>
          <p:cNvPicPr>
            <a:picLocks noChangeAspect="1"/>
          </p:cNvPicPr>
          <p:nvPr userDrawn="1"/>
        </p:nvPicPr>
        <p:blipFill>
          <a:blip r:embed="rId4"/>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5EDD3704-1ABC-0E4B-ADA6-D5E01C481ABE}"/>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43B5C7D-30D3-2C4C-97CF-D70869F36679}"/>
              </a:ext>
            </a:extLst>
          </p:cNvPr>
          <p:cNvPicPr>
            <a:picLocks noChangeAspect="1"/>
          </p:cNvPicPr>
          <p:nvPr userDrawn="1"/>
        </p:nvPicPr>
        <p:blipFill>
          <a:blip r:embed="rId5"/>
          <a:stretch>
            <a:fillRect/>
          </a:stretch>
        </p:blipFill>
        <p:spPr>
          <a:xfrm>
            <a:off x="459402" y="395165"/>
            <a:ext cx="2185988" cy="283369"/>
          </a:xfrm>
          <a:prstGeom prst="rect">
            <a:avLst/>
          </a:prstGeom>
        </p:spPr>
      </p:pic>
    </p:spTree>
    <p:extLst>
      <p:ext uri="{BB962C8B-B14F-4D97-AF65-F5344CB8AC3E}">
        <p14:creationId xmlns:p14="http://schemas.microsoft.com/office/powerpoint/2010/main" val="212882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0624A6-E7C8-CA07-D907-76A708711FA5}"/>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8" name="Rectangle 7">
            <a:extLst>
              <a:ext uri="{FF2B5EF4-FFF2-40B4-BE49-F238E27FC236}">
                <a16:creationId xmlns:a16="http://schemas.microsoft.com/office/drawing/2014/main" id="{11FC0C44-E890-C249-B21B-01D7439DDC4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5683CD4-0F7F-EF47-A6AF-1B9A0C7EF23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62C95256-CD46-C54D-8ADE-37A98B198145}"/>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0CCC68-803A-2447-BEE2-0C949C16A58B}"/>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3" name="Text Placeholder 13">
            <a:extLst>
              <a:ext uri="{FF2B5EF4-FFF2-40B4-BE49-F238E27FC236}">
                <a16:creationId xmlns:a16="http://schemas.microsoft.com/office/drawing/2014/main" id="{CE4C9D7A-163A-B64D-8D9E-1478BBF10BD1}"/>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18" name="Picture Placeholder 17">
            <a:extLst>
              <a:ext uri="{FF2B5EF4-FFF2-40B4-BE49-F238E27FC236}">
                <a16:creationId xmlns:a16="http://schemas.microsoft.com/office/drawing/2014/main" id="{98210ABF-463D-E642-82D3-E8A3E00089AB}"/>
              </a:ext>
            </a:extLst>
          </p:cNvPr>
          <p:cNvSpPr>
            <a:spLocks noGrp="1"/>
          </p:cNvSpPr>
          <p:nvPr>
            <p:ph type="pic" sz="quarter" idx="19" hasCustomPrompt="1"/>
          </p:nvPr>
        </p:nvSpPr>
        <p:spPr>
          <a:xfrm>
            <a:off x="237966" y="2072512"/>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20" name="Text Placeholder 19">
            <a:extLst>
              <a:ext uri="{FF2B5EF4-FFF2-40B4-BE49-F238E27FC236}">
                <a16:creationId xmlns:a16="http://schemas.microsoft.com/office/drawing/2014/main" id="{3ED3A96C-146D-0A4E-9692-E4D7E998FC44}"/>
              </a:ext>
            </a:extLst>
          </p:cNvPr>
          <p:cNvSpPr>
            <a:spLocks noGrp="1"/>
          </p:cNvSpPr>
          <p:nvPr>
            <p:ph type="body" sz="quarter" idx="20" hasCustomPrompt="1"/>
          </p:nvPr>
        </p:nvSpPr>
        <p:spPr>
          <a:xfrm>
            <a:off x="3182112" y="2072511"/>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22" name="Text Placeholder 13">
            <a:extLst>
              <a:ext uri="{FF2B5EF4-FFF2-40B4-BE49-F238E27FC236}">
                <a16:creationId xmlns:a16="http://schemas.microsoft.com/office/drawing/2014/main" id="{1428324C-21CC-E94B-BDA6-A412AA62368D}"/>
              </a:ext>
            </a:extLst>
          </p:cNvPr>
          <p:cNvSpPr>
            <a:spLocks noGrp="1"/>
          </p:cNvSpPr>
          <p:nvPr>
            <p:ph type="body" sz="quarter" idx="21" hasCustomPrompt="1"/>
          </p:nvPr>
        </p:nvSpPr>
        <p:spPr>
          <a:xfrm>
            <a:off x="234461" y="4362253"/>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4" name="Text Placeholder 19">
            <a:extLst>
              <a:ext uri="{FF2B5EF4-FFF2-40B4-BE49-F238E27FC236}">
                <a16:creationId xmlns:a16="http://schemas.microsoft.com/office/drawing/2014/main" id="{274538EE-AAE1-024F-94F4-0CE963C00305}"/>
              </a:ext>
            </a:extLst>
          </p:cNvPr>
          <p:cNvSpPr>
            <a:spLocks noGrp="1"/>
          </p:cNvSpPr>
          <p:nvPr>
            <p:ph type="body" sz="quarter" idx="23" hasCustomPrompt="1"/>
          </p:nvPr>
        </p:nvSpPr>
        <p:spPr>
          <a:xfrm>
            <a:off x="3182112" y="4802512"/>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25" name="Text Placeholder 13">
            <a:extLst>
              <a:ext uri="{FF2B5EF4-FFF2-40B4-BE49-F238E27FC236}">
                <a16:creationId xmlns:a16="http://schemas.microsoft.com/office/drawing/2014/main" id="{D79277B8-067F-5340-9360-088848EC05DE}"/>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8" name="Picture Placeholder 17">
            <a:extLst>
              <a:ext uri="{FF2B5EF4-FFF2-40B4-BE49-F238E27FC236}">
                <a16:creationId xmlns:a16="http://schemas.microsoft.com/office/drawing/2014/main" id="{6E3EA0D9-48DD-734E-A5C0-B894B03EA395}"/>
              </a:ext>
            </a:extLst>
          </p:cNvPr>
          <p:cNvSpPr>
            <a:spLocks noGrp="1"/>
          </p:cNvSpPr>
          <p:nvPr>
            <p:ph type="pic" sz="quarter" idx="27" hasCustomPrompt="1"/>
          </p:nvPr>
        </p:nvSpPr>
        <p:spPr>
          <a:xfrm>
            <a:off x="233973" y="4802511"/>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29" name="Picture Placeholder 17">
            <a:extLst>
              <a:ext uri="{FF2B5EF4-FFF2-40B4-BE49-F238E27FC236}">
                <a16:creationId xmlns:a16="http://schemas.microsoft.com/office/drawing/2014/main" id="{709D9633-A4BA-AA47-A525-7702AB8980B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30" name="TextBox 29">
            <a:extLst>
              <a:ext uri="{FF2B5EF4-FFF2-40B4-BE49-F238E27FC236}">
                <a16:creationId xmlns:a16="http://schemas.microsoft.com/office/drawing/2014/main" id="{449D0DCD-4B6B-0545-8F1C-1F2590B7C2B8}"/>
              </a:ext>
            </a:extLst>
          </p:cNvPr>
          <p:cNvSpPr txBox="1"/>
          <p:nvPr userDrawn="1"/>
        </p:nvSpPr>
        <p:spPr>
          <a:xfrm>
            <a:off x="631993" y="901963"/>
            <a:ext cx="6824807"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STATEWIDE 4-H NEWS</a:t>
            </a:r>
          </a:p>
        </p:txBody>
      </p:sp>
      <p:sp>
        <p:nvSpPr>
          <p:cNvPr id="17" name="Text Placeholder 19">
            <a:extLst>
              <a:ext uri="{FF2B5EF4-FFF2-40B4-BE49-F238E27FC236}">
                <a16:creationId xmlns:a16="http://schemas.microsoft.com/office/drawing/2014/main" id="{7148C395-4A37-2044-9C31-2F78AB38BC61}"/>
              </a:ext>
            </a:extLst>
          </p:cNvPr>
          <p:cNvSpPr>
            <a:spLocks noGrp="1"/>
          </p:cNvSpPr>
          <p:nvPr>
            <p:ph type="body" sz="quarter" idx="29" hasCustomPrompt="1"/>
          </p:nvPr>
        </p:nvSpPr>
        <p:spPr>
          <a:xfrm>
            <a:off x="3182112" y="7529384"/>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Tree>
    <p:extLst>
      <p:ext uri="{BB962C8B-B14F-4D97-AF65-F5344CB8AC3E}">
        <p14:creationId xmlns:p14="http://schemas.microsoft.com/office/powerpoint/2010/main" val="163731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4F6D2D-28D2-7A83-0994-C6914D0172AC}"/>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9" name="Rectangle 18">
            <a:extLst>
              <a:ext uri="{FF2B5EF4-FFF2-40B4-BE49-F238E27FC236}">
                <a16:creationId xmlns:a16="http://schemas.microsoft.com/office/drawing/2014/main" id="{85A9B738-82DB-2049-89F7-9A1C3F302C7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4A7CE63-98E5-1642-A0B5-D4D998B8DFE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E160273F-4ACB-2440-A7CA-47E5CB15DCE8}"/>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6593B02-72FE-C14F-AB6F-14DFAAC59E1E}"/>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7" name="TextBox 16">
            <a:extLst>
              <a:ext uri="{FF2B5EF4-FFF2-40B4-BE49-F238E27FC236}">
                <a16:creationId xmlns:a16="http://schemas.microsoft.com/office/drawing/2014/main" id="{A4B73220-EFAB-3044-81FF-A955AAF1E01E}"/>
              </a:ext>
            </a:extLst>
          </p:cNvPr>
          <p:cNvSpPr txBox="1"/>
          <p:nvPr userDrawn="1"/>
        </p:nvSpPr>
        <p:spPr>
          <a:xfrm>
            <a:off x="621792" y="897585"/>
            <a:ext cx="6866446"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COUNTY CALENDAR OF EVENTS </a:t>
            </a:r>
          </a:p>
        </p:txBody>
      </p:sp>
      <p:pic>
        <p:nvPicPr>
          <p:cNvPr id="7" name="Picture 6" descr="A group of people sitting at a table&#10;&#10;Description automatically generated with medium confidence">
            <a:extLst>
              <a:ext uri="{FF2B5EF4-FFF2-40B4-BE49-F238E27FC236}">
                <a16:creationId xmlns:a16="http://schemas.microsoft.com/office/drawing/2014/main" id="{9E957911-A8B2-9A4A-89EA-5DC0C3FE62E8}"/>
              </a:ext>
            </a:extLst>
          </p:cNvPr>
          <p:cNvPicPr>
            <a:picLocks noChangeAspect="1"/>
          </p:cNvPicPr>
          <p:nvPr userDrawn="1"/>
        </p:nvPicPr>
        <p:blipFill>
          <a:blip r:embed="rId5"/>
          <a:stretch>
            <a:fillRect/>
          </a:stretch>
        </p:blipFill>
        <p:spPr>
          <a:xfrm>
            <a:off x="233974" y="8303654"/>
            <a:ext cx="5323198" cy="1485117"/>
          </a:xfrm>
          <a:prstGeom prst="rect">
            <a:avLst/>
          </a:prstGeom>
        </p:spPr>
      </p:pic>
      <p:sp>
        <p:nvSpPr>
          <p:cNvPr id="20" name="Rectangle 19">
            <a:extLst>
              <a:ext uri="{FF2B5EF4-FFF2-40B4-BE49-F238E27FC236}">
                <a16:creationId xmlns:a16="http://schemas.microsoft.com/office/drawing/2014/main" id="{B04C8B31-04BF-914C-B102-E99B0C4F8F29}"/>
              </a:ext>
            </a:extLst>
          </p:cNvPr>
          <p:cNvSpPr/>
          <p:nvPr userDrawn="1"/>
        </p:nvSpPr>
        <p:spPr>
          <a:xfrm>
            <a:off x="5607951"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2D1EA820-EE8F-F15C-4561-ED89BB6553BD}"/>
              </a:ext>
            </a:extLst>
          </p:cNvPr>
          <p:cNvSpPr>
            <a:spLocks noGrp="1"/>
          </p:cNvSpPr>
          <p:nvPr>
            <p:ph type="body" sz="quarter" idx="26" hasCustomPrompt="1"/>
          </p:nvPr>
        </p:nvSpPr>
        <p:spPr>
          <a:xfrm>
            <a:off x="2224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r>
              <a:rPr lang="en-US"/>
              <a:t>Event Name..............................................................................................Date: XX.XX.XXXX</a:t>
            </a:r>
          </a:p>
          <a:p>
            <a:pPr lvl="0"/>
            <a:endParaRPr lang="en-US"/>
          </a:p>
          <a:p>
            <a:pPr lvl="0"/>
            <a:endParaRPr lang="en-US"/>
          </a:p>
          <a:p>
            <a:pPr lvl="0"/>
            <a:endParaRPr lang="en-US"/>
          </a:p>
          <a:p>
            <a:pPr lvl="0"/>
            <a:endParaRPr lang="en-US"/>
          </a:p>
        </p:txBody>
      </p:sp>
      <p:sp>
        <p:nvSpPr>
          <p:cNvPr id="3" name="Text Placeholder 2">
            <a:extLst>
              <a:ext uri="{FF2B5EF4-FFF2-40B4-BE49-F238E27FC236}">
                <a16:creationId xmlns:a16="http://schemas.microsoft.com/office/drawing/2014/main" id="{6386168A-ADBD-6784-2169-9E12A3FEC361}"/>
              </a:ext>
            </a:extLst>
          </p:cNvPr>
          <p:cNvSpPr>
            <a:spLocks noGrp="1"/>
          </p:cNvSpPr>
          <p:nvPr>
            <p:ph type="body" sz="quarter" idx="30" hasCustomPrompt="1"/>
          </p:nvPr>
        </p:nvSpPr>
        <p:spPr>
          <a:xfrm>
            <a:off x="5607951" y="1688254"/>
            <a:ext cx="1878884" cy="376329"/>
          </a:xfrm>
        </p:spPr>
        <p:txBody>
          <a:bodyPr>
            <a:norm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lgn="ctr">
              <a:buNone/>
              <a:defRPr/>
            </a:lvl2pPr>
            <a:lvl3pPr marL="777240" indent="0" algn="ctr">
              <a:buNone/>
              <a:defRPr/>
            </a:lvl3pPr>
            <a:lvl4pPr marL="1165860" indent="0" algn="ctr">
              <a:buNone/>
              <a:defRPr/>
            </a:lvl4pPr>
            <a:lvl5pPr marL="1554480" indent="0" algn="ctr">
              <a:buNone/>
              <a:defRPr/>
            </a:lvl5pPr>
          </a:lstStyle>
          <a:p>
            <a:pPr lvl="0"/>
            <a:r>
              <a:rPr lang="en-US"/>
              <a:t>SAMPLE SIDEBAR</a:t>
            </a:r>
          </a:p>
        </p:txBody>
      </p:sp>
      <p:sp>
        <p:nvSpPr>
          <p:cNvPr id="5" name="Content Placeholder 4">
            <a:extLst>
              <a:ext uri="{FF2B5EF4-FFF2-40B4-BE49-F238E27FC236}">
                <a16:creationId xmlns:a16="http://schemas.microsoft.com/office/drawing/2014/main" id="{94294CED-4550-2658-1EF8-8BF412CEDC88}"/>
              </a:ext>
            </a:extLst>
          </p:cNvPr>
          <p:cNvSpPr>
            <a:spLocks noGrp="1"/>
          </p:cNvSpPr>
          <p:nvPr>
            <p:ph sz="quarter" idx="31" hasCustomPrompt="1"/>
          </p:nvPr>
        </p:nvSpPr>
        <p:spPr>
          <a:xfrm>
            <a:off x="5777947" y="2239616"/>
            <a:ext cx="1603513" cy="3525503"/>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p:txBody>
      </p:sp>
      <p:sp>
        <p:nvSpPr>
          <p:cNvPr id="30" name="Content Placeholder 4">
            <a:extLst>
              <a:ext uri="{FF2B5EF4-FFF2-40B4-BE49-F238E27FC236}">
                <a16:creationId xmlns:a16="http://schemas.microsoft.com/office/drawing/2014/main" id="{8EFB4BA6-0804-C2AD-21A5-AAD694C3A294}"/>
              </a:ext>
            </a:extLst>
          </p:cNvPr>
          <p:cNvSpPr>
            <a:spLocks noGrp="1"/>
          </p:cNvSpPr>
          <p:nvPr>
            <p:ph sz="quarter" idx="32" hasCustomPrompt="1"/>
          </p:nvPr>
        </p:nvSpPr>
        <p:spPr>
          <a:xfrm>
            <a:off x="5777947" y="5870713"/>
            <a:ext cx="1603513" cy="3777531"/>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a:t>What is it about?</a:t>
            </a:r>
          </a:p>
        </p:txBody>
      </p:sp>
    </p:spTree>
    <p:extLst>
      <p:ext uri="{BB962C8B-B14F-4D97-AF65-F5344CB8AC3E}">
        <p14:creationId xmlns:p14="http://schemas.microsoft.com/office/powerpoint/2010/main" val="410498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4FDC256-5C98-2B8A-E694-7F5C4D0386AD}"/>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1" name="Rectangle 10">
            <a:extLst>
              <a:ext uri="{FF2B5EF4-FFF2-40B4-BE49-F238E27FC236}">
                <a16:creationId xmlns:a16="http://schemas.microsoft.com/office/drawing/2014/main" id="{70C9AB7F-7B45-E54E-A270-8C336F1F170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23ADEFB-0C05-AB4C-B627-4F80EA5700BE}"/>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A8E82558-A087-7346-A035-649576E08F19}"/>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113B433-A1C1-784F-ABDB-149428E86C79}"/>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5" name="Text Placeholder 13">
            <a:extLst>
              <a:ext uri="{FF2B5EF4-FFF2-40B4-BE49-F238E27FC236}">
                <a16:creationId xmlns:a16="http://schemas.microsoft.com/office/drawing/2014/main" id="{2CB66147-04D0-4E43-B08E-A3237CD2B13A}"/>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COUNTY NEWS ARTICLE HEADLINE</a:t>
            </a:r>
          </a:p>
        </p:txBody>
      </p:sp>
      <p:sp>
        <p:nvSpPr>
          <p:cNvPr id="16" name="Picture Placeholder 17">
            <a:extLst>
              <a:ext uri="{FF2B5EF4-FFF2-40B4-BE49-F238E27FC236}">
                <a16:creationId xmlns:a16="http://schemas.microsoft.com/office/drawing/2014/main" id="{64E56A09-261C-0540-95A0-301565198BCB}"/>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17" name="Text Placeholder 19">
            <a:extLst>
              <a:ext uri="{FF2B5EF4-FFF2-40B4-BE49-F238E27FC236}">
                <a16:creationId xmlns:a16="http://schemas.microsoft.com/office/drawing/2014/main" id="{5E70E0BE-8212-0041-9C3A-766F8113109F}"/>
              </a:ext>
            </a:extLst>
          </p:cNvPr>
          <p:cNvSpPr>
            <a:spLocks noGrp="1"/>
          </p:cNvSpPr>
          <p:nvPr>
            <p:ph type="body" sz="quarter" idx="20" hasCustomPrompt="1"/>
          </p:nvPr>
        </p:nvSpPr>
        <p:spPr>
          <a:xfrm>
            <a:off x="3182112" y="2072511"/>
            <a:ext cx="4352321" cy="2664368"/>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8" name="Text Placeholder 13">
            <a:extLst>
              <a:ext uri="{FF2B5EF4-FFF2-40B4-BE49-F238E27FC236}">
                <a16:creationId xmlns:a16="http://schemas.microsoft.com/office/drawing/2014/main" id="{023BEDB2-2631-BB45-A67B-763A5D3DBDE6}"/>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COUNTY ARTICLE HEADLINE</a:t>
            </a:r>
          </a:p>
        </p:txBody>
      </p:sp>
      <p:sp>
        <p:nvSpPr>
          <p:cNvPr id="19" name="Text Placeholder 19">
            <a:extLst>
              <a:ext uri="{FF2B5EF4-FFF2-40B4-BE49-F238E27FC236}">
                <a16:creationId xmlns:a16="http://schemas.microsoft.com/office/drawing/2014/main" id="{13DD4BD6-1D17-7244-84C1-417F1DB3837C}"/>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a:t>
            </a:r>
            <a:br>
              <a:rPr lang="en-US"/>
            </a:br>
            <a:br>
              <a:rPr lang="en-US"/>
            </a:br>
            <a:r>
              <a:rPr lang="en-US"/>
              <a:t>To learn more about (XXXXXXX Topic), go to (website address) </a:t>
            </a:r>
          </a:p>
        </p:txBody>
      </p:sp>
      <p:sp>
        <p:nvSpPr>
          <p:cNvPr id="20" name="Text Placeholder 13">
            <a:extLst>
              <a:ext uri="{FF2B5EF4-FFF2-40B4-BE49-F238E27FC236}">
                <a16:creationId xmlns:a16="http://schemas.microsoft.com/office/drawing/2014/main" id="{1684EFD3-A19A-6842-B732-5B088477FE36}"/>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21" name="Text Placeholder 19">
            <a:extLst>
              <a:ext uri="{FF2B5EF4-FFF2-40B4-BE49-F238E27FC236}">
                <a16:creationId xmlns:a16="http://schemas.microsoft.com/office/drawing/2014/main" id="{E9AABDAD-3A32-2046-AAF6-BBE3AA563A57}"/>
              </a:ext>
            </a:extLst>
          </p:cNvPr>
          <p:cNvSpPr>
            <a:spLocks noGrp="1"/>
          </p:cNvSpPr>
          <p:nvPr>
            <p:ph type="body" sz="quarter" idx="26" hasCustomPrompt="1"/>
          </p:nvPr>
        </p:nvSpPr>
        <p:spPr>
          <a:xfrm>
            <a:off x="3182112" y="7570096"/>
            <a:ext cx="4352321" cy="2093139"/>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a:t>
            </a:r>
            <a:br>
              <a:rPr lang="en-US"/>
            </a:br>
            <a:br>
              <a:rPr lang="en-US"/>
            </a:br>
            <a:r>
              <a:rPr lang="en-US"/>
              <a:t>To learn more about (XXXXXXX Topic), go to (website address) </a:t>
            </a:r>
          </a:p>
        </p:txBody>
      </p:sp>
      <p:sp>
        <p:nvSpPr>
          <p:cNvPr id="23" name="Picture Placeholder 17">
            <a:extLst>
              <a:ext uri="{FF2B5EF4-FFF2-40B4-BE49-F238E27FC236}">
                <a16:creationId xmlns:a16="http://schemas.microsoft.com/office/drawing/2014/main" id="{457F6C81-232D-1244-9933-81E7885A16D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24" name="TextBox 23">
            <a:extLst>
              <a:ext uri="{FF2B5EF4-FFF2-40B4-BE49-F238E27FC236}">
                <a16:creationId xmlns:a16="http://schemas.microsoft.com/office/drawing/2014/main" id="{E0F75D9E-A8FD-9241-9EC0-0FA42B49FA34}"/>
              </a:ext>
            </a:extLst>
          </p:cNvPr>
          <p:cNvSpPr txBox="1"/>
          <p:nvPr userDrawn="1"/>
        </p:nvSpPr>
        <p:spPr>
          <a:xfrm>
            <a:off x="664078" y="901963"/>
            <a:ext cx="4669536"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COUNTY 4-H NEWS</a:t>
            </a:r>
          </a:p>
        </p:txBody>
      </p:sp>
    </p:spTree>
    <p:extLst>
      <p:ext uri="{BB962C8B-B14F-4D97-AF65-F5344CB8AC3E}">
        <p14:creationId xmlns:p14="http://schemas.microsoft.com/office/powerpoint/2010/main" val="162797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0520CF-7EE4-8099-D963-FD45914AAA62}"/>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5F4BFECA-5367-254F-ADC2-ED363F970E29}"/>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53859E-6103-954F-919B-BAB667F10836}"/>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ED9C493E-DA03-A04F-9D4C-B850C3C351F6}"/>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2557193-67BE-2E45-8AE9-12D45631C7FA}"/>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 Placeholder 13">
            <a:extLst>
              <a:ext uri="{FF2B5EF4-FFF2-40B4-BE49-F238E27FC236}">
                <a16:creationId xmlns:a16="http://schemas.microsoft.com/office/drawing/2014/main" id="{605784C8-F830-334C-936A-E467742498AA}"/>
              </a:ext>
            </a:extLst>
          </p:cNvPr>
          <p:cNvSpPr>
            <a:spLocks noGrp="1"/>
          </p:cNvSpPr>
          <p:nvPr>
            <p:ph type="body" sz="quarter" idx="13" hasCustomPrompt="1"/>
          </p:nvPr>
        </p:nvSpPr>
        <p:spPr>
          <a:xfrm>
            <a:off x="3170645" y="1702958"/>
            <a:ext cx="4318240" cy="294057"/>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2" name="Text Placeholder 19">
            <a:extLst>
              <a:ext uri="{FF2B5EF4-FFF2-40B4-BE49-F238E27FC236}">
                <a16:creationId xmlns:a16="http://schemas.microsoft.com/office/drawing/2014/main" id="{39E75AE8-68DF-994A-B59A-C6E91DF7EDB8}"/>
              </a:ext>
            </a:extLst>
          </p:cNvPr>
          <p:cNvSpPr>
            <a:spLocks noGrp="1"/>
          </p:cNvSpPr>
          <p:nvPr>
            <p:ph type="body" sz="quarter" idx="20" hasCustomPrompt="1"/>
          </p:nvPr>
        </p:nvSpPr>
        <p:spPr>
          <a:xfrm>
            <a:off x="3170158" y="2126645"/>
            <a:ext cx="4318728"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3" name="Text Placeholder 13">
            <a:extLst>
              <a:ext uri="{FF2B5EF4-FFF2-40B4-BE49-F238E27FC236}">
                <a16:creationId xmlns:a16="http://schemas.microsoft.com/office/drawing/2014/main" id="{7E340405-4D40-5642-9B54-7D00A13D0B52}"/>
              </a:ext>
            </a:extLst>
          </p:cNvPr>
          <p:cNvSpPr>
            <a:spLocks noGrp="1"/>
          </p:cNvSpPr>
          <p:nvPr>
            <p:ph type="body" sz="quarter" idx="21" hasCustomPrompt="1"/>
          </p:nvPr>
        </p:nvSpPr>
        <p:spPr>
          <a:xfrm>
            <a:off x="3170645" y="4409086"/>
            <a:ext cx="4318240" cy="237865"/>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NEWS ARTICLE HEADLINE</a:t>
            </a:r>
          </a:p>
        </p:txBody>
      </p:sp>
      <p:sp>
        <p:nvSpPr>
          <p:cNvPr id="14" name="Text Placeholder 19">
            <a:extLst>
              <a:ext uri="{FF2B5EF4-FFF2-40B4-BE49-F238E27FC236}">
                <a16:creationId xmlns:a16="http://schemas.microsoft.com/office/drawing/2014/main" id="{E37E7604-22E0-DD49-90D2-75DAB2AFF10A}"/>
              </a:ext>
            </a:extLst>
          </p:cNvPr>
          <p:cNvSpPr>
            <a:spLocks noGrp="1"/>
          </p:cNvSpPr>
          <p:nvPr>
            <p:ph type="body" sz="quarter" idx="23" hasCustomPrompt="1"/>
          </p:nvPr>
        </p:nvSpPr>
        <p:spPr>
          <a:xfrm>
            <a:off x="3186106" y="4788987"/>
            <a:ext cx="4302779"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9" name="TextBox 18">
            <a:extLst>
              <a:ext uri="{FF2B5EF4-FFF2-40B4-BE49-F238E27FC236}">
                <a16:creationId xmlns:a16="http://schemas.microsoft.com/office/drawing/2014/main" id="{0A2F7157-1510-4A43-B1EF-36404D4FF5D0}"/>
              </a:ext>
            </a:extLst>
          </p:cNvPr>
          <p:cNvSpPr txBox="1"/>
          <p:nvPr userDrawn="1"/>
        </p:nvSpPr>
        <p:spPr>
          <a:xfrm>
            <a:off x="-5662379" y="885921"/>
            <a:ext cx="4669536"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NEWS TOPIC AREA</a:t>
            </a:r>
          </a:p>
        </p:txBody>
      </p:sp>
      <p:sp>
        <p:nvSpPr>
          <p:cNvPr id="24" name="Rectangle 23">
            <a:extLst>
              <a:ext uri="{FF2B5EF4-FFF2-40B4-BE49-F238E27FC236}">
                <a16:creationId xmlns:a16="http://schemas.microsoft.com/office/drawing/2014/main" id="{4880A9E1-88AD-774E-AFBA-2B2BF0D9C69E}"/>
              </a:ext>
            </a:extLst>
          </p:cNvPr>
          <p:cNvSpPr/>
          <p:nvPr userDrawn="1"/>
        </p:nvSpPr>
        <p:spPr>
          <a:xfrm>
            <a:off x="233973" y="1663017"/>
            <a:ext cx="2847037" cy="524635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6DF3AE4-0011-6841-B7EB-2E77924234E6}"/>
              </a:ext>
            </a:extLst>
          </p:cNvPr>
          <p:cNvSpPr txBox="1"/>
          <p:nvPr userDrawn="1"/>
        </p:nvSpPr>
        <p:spPr>
          <a:xfrm>
            <a:off x="313245" y="1641686"/>
            <a:ext cx="2688492" cy="523220"/>
          </a:xfrm>
          <a:prstGeom prst="rect">
            <a:avLst/>
          </a:prstGeom>
          <a:noFill/>
        </p:spPr>
        <p:txBody>
          <a:bodyPr wrap="square" rtlCol="0">
            <a:spAutoFit/>
          </a:bodyPr>
          <a:lstStyle/>
          <a:p>
            <a:r>
              <a:rPr lang="en-US" sz="2800" b="1" i="0">
                <a:solidFill>
                  <a:schemeClr val="bg1"/>
                </a:solidFill>
                <a:effectLst>
                  <a:outerShdw blurRad="38100" dist="38100" dir="2700000" algn="tl">
                    <a:srgbClr val="000000">
                      <a:alpha val="43137"/>
                    </a:srgbClr>
                  </a:outerShdw>
                </a:effectLst>
                <a:latin typeface="Liberator Medium" panose="02000000000000000000" pitchFamily="2" charset="0"/>
                <a:cs typeface="Arial Narrow" panose="020B0604020202020204" pitchFamily="34" charset="0"/>
              </a:rPr>
              <a:t>WELCOME…</a:t>
            </a:r>
          </a:p>
        </p:txBody>
      </p:sp>
      <p:sp>
        <p:nvSpPr>
          <p:cNvPr id="27" name="Content Placeholder 4">
            <a:extLst>
              <a:ext uri="{FF2B5EF4-FFF2-40B4-BE49-F238E27FC236}">
                <a16:creationId xmlns:a16="http://schemas.microsoft.com/office/drawing/2014/main" id="{3C6FDC02-5895-DA4D-8B5C-3E69CD5676F1}"/>
              </a:ext>
            </a:extLst>
          </p:cNvPr>
          <p:cNvSpPr>
            <a:spLocks noGrp="1"/>
          </p:cNvSpPr>
          <p:nvPr>
            <p:ph sz="quarter" idx="28" hasCustomPrompt="1"/>
          </p:nvPr>
        </p:nvSpPr>
        <p:spPr>
          <a:xfrm>
            <a:off x="447513" y="2883604"/>
            <a:ext cx="2509104" cy="2095654"/>
          </a:xfrm>
        </p:spPr>
        <p:txBody>
          <a:bodyPr>
            <a:normAutofit/>
          </a:bodyPr>
          <a:lstStyle>
            <a:lvl1pPr marL="285750" marR="0" indent="-285750" algn="l" defTabSz="777240" rtl="0" eaLnBrk="1" fontAlgn="auto" latinLnBrk="0" hangingPunct="1">
              <a:lnSpc>
                <a:spcPct val="90000"/>
              </a:lnSpc>
              <a:spcBef>
                <a:spcPts val="850"/>
              </a:spcBef>
              <a:spcAft>
                <a:spcPts val="0"/>
              </a:spcAft>
              <a:buClrTx/>
              <a:buSzTx/>
              <a:buFont typeface="Wingdings" pitchFamily="2" charset="2"/>
              <a:buChar char="§"/>
              <a:tabLst/>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a:t>Name, Title, Club</a:t>
            </a:r>
          </a:p>
          <a:p>
            <a:pPr lvl="0"/>
            <a:endParaRPr lang="en-US"/>
          </a:p>
          <a:p>
            <a:pPr lvl="0"/>
            <a:endParaRPr lang="en-US"/>
          </a:p>
        </p:txBody>
      </p:sp>
      <p:sp>
        <p:nvSpPr>
          <p:cNvPr id="29" name="Text Placeholder 28">
            <a:extLst>
              <a:ext uri="{FF2B5EF4-FFF2-40B4-BE49-F238E27FC236}">
                <a16:creationId xmlns:a16="http://schemas.microsoft.com/office/drawing/2014/main" id="{8649B58F-06ED-2E4E-8A79-472A3001BE57}"/>
              </a:ext>
            </a:extLst>
          </p:cNvPr>
          <p:cNvSpPr>
            <a:spLocks noGrp="1"/>
          </p:cNvSpPr>
          <p:nvPr>
            <p:ph type="body" sz="quarter" idx="29" hasCustomPrompt="1"/>
          </p:nvPr>
        </p:nvSpPr>
        <p:spPr>
          <a:xfrm>
            <a:off x="402394" y="2187497"/>
            <a:ext cx="2599343" cy="331114"/>
          </a:xfrm>
        </p:spPr>
        <p:txBody>
          <a:bodyPr>
            <a:noAutofit/>
          </a:bodyPr>
          <a:lstStyle>
            <a:lvl1pPr marL="0" indent="0">
              <a:buNone/>
              <a:defRPr sz="1600" b="1">
                <a:solidFill>
                  <a:schemeClr val="bg1"/>
                </a:solidFill>
              </a:defRPr>
            </a:lvl1pPr>
            <a:lvl2pPr marL="388620" indent="0">
              <a:buNone/>
              <a:defRPr sz="2000">
                <a:solidFill>
                  <a:schemeClr val="bg1"/>
                </a:solidFill>
              </a:defRPr>
            </a:lvl2pPr>
            <a:lvl3pPr marL="777240" indent="0">
              <a:buNone/>
              <a:defRPr sz="1600">
                <a:solidFill>
                  <a:schemeClr val="bg1"/>
                </a:solidFill>
              </a:defRPr>
            </a:lvl3pPr>
            <a:lvl4pPr marL="1165860" indent="0">
              <a:buNone/>
              <a:defRPr sz="1400">
                <a:solidFill>
                  <a:schemeClr val="bg1"/>
                </a:solidFill>
              </a:defRPr>
            </a:lvl4pPr>
            <a:lvl5pPr marL="1554480" indent="0">
              <a:buNone/>
              <a:defRPr sz="1400">
                <a:solidFill>
                  <a:schemeClr val="bg1"/>
                </a:solidFill>
              </a:defRPr>
            </a:lvl5pPr>
          </a:lstStyle>
          <a:p>
            <a:pPr lvl="0"/>
            <a:r>
              <a:rPr lang="en-US"/>
              <a:t>New 4-H Leaders of XXXX:</a:t>
            </a:r>
          </a:p>
        </p:txBody>
      </p:sp>
      <p:pic>
        <p:nvPicPr>
          <p:cNvPr id="31" name="Picture 30">
            <a:extLst>
              <a:ext uri="{FF2B5EF4-FFF2-40B4-BE49-F238E27FC236}">
                <a16:creationId xmlns:a16="http://schemas.microsoft.com/office/drawing/2014/main" id="{C0EAA13C-0382-E244-A8A6-8C17BEFA9B38}"/>
              </a:ext>
            </a:extLst>
          </p:cNvPr>
          <p:cNvPicPr>
            <a:picLocks noChangeAspect="1"/>
          </p:cNvPicPr>
          <p:nvPr userDrawn="1"/>
        </p:nvPicPr>
        <p:blipFill>
          <a:blip r:embed="rId5"/>
          <a:srcRect/>
          <a:stretch/>
        </p:blipFill>
        <p:spPr>
          <a:xfrm>
            <a:off x="546107" y="5945470"/>
            <a:ext cx="2222767" cy="764266"/>
          </a:xfrm>
          <a:prstGeom prst="rect">
            <a:avLst/>
          </a:prstGeom>
        </p:spPr>
      </p:pic>
      <p:pic>
        <p:nvPicPr>
          <p:cNvPr id="3" name="Picture 2">
            <a:extLst>
              <a:ext uri="{FF2B5EF4-FFF2-40B4-BE49-F238E27FC236}">
                <a16:creationId xmlns:a16="http://schemas.microsoft.com/office/drawing/2014/main" id="{A3803B21-FFE0-0748-8DDC-106E3B2AE816}"/>
              </a:ext>
            </a:extLst>
          </p:cNvPr>
          <p:cNvPicPr>
            <a:picLocks noChangeAspect="1"/>
          </p:cNvPicPr>
          <p:nvPr userDrawn="1"/>
        </p:nvPicPr>
        <p:blipFill>
          <a:blip r:embed="rId6"/>
          <a:srcRect/>
          <a:stretch/>
        </p:blipFill>
        <p:spPr>
          <a:xfrm>
            <a:off x="233973" y="7051408"/>
            <a:ext cx="7254912" cy="2696947"/>
          </a:xfrm>
          <a:prstGeom prst="rect">
            <a:avLst/>
          </a:prstGeom>
        </p:spPr>
      </p:pic>
      <p:sp>
        <p:nvSpPr>
          <p:cNvPr id="4" name="Content Placeholder 3">
            <a:extLst>
              <a:ext uri="{FF2B5EF4-FFF2-40B4-BE49-F238E27FC236}">
                <a16:creationId xmlns:a16="http://schemas.microsoft.com/office/drawing/2014/main" id="{AE5720E7-BFBB-8013-BC7B-D2B657B1F80E}"/>
              </a:ext>
            </a:extLst>
          </p:cNvPr>
          <p:cNvSpPr>
            <a:spLocks noGrp="1"/>
          </p:cNvSpPr>
          <p:nvPr>
            <p:ph sz="quarter" idx="30" hasCustomPrompt="1"/>
          </p:nvPr>
        </p:nvSpPr>
        <p:spPr>
          <a:xfrm>
            <a:off x="629587" y="1025525"/>
            <a:ext cx="5591123" cy="531813"/>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a:t>SAMPLE HEADING AREA</a:t>
            </a:r>
          </a:p>
        </p:txBody>
      </p:sp>
    </p:spTree>
    <p:extLst>
      <p:ext uri="{BB962C8B-B14F-4D97-AF65-F5344CB8AC3E}">
        <p14:creationId xmlns:p14="http://schemas.microsoft.com/office/powerpoint/2010/main" val="78323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4A4E75-9A6E-3EFB-2481-EA77C0A3C184}"/>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76BCC787-E2EF-774F-BD2D-9BF224D6778D}"/>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A600ED-12DE-FF4D-BF0B-F31F8AB670E7}"/>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5E10C960-13D0-6B46-8910-739FEE992F1B}"/>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4C9FA8-D8E6-0C46-B2C2-79FBBE20E104}"/>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Box 9">
            <a:extLst>
              <a:ext uri="{FF2B5EF4-FFF2-40B4-BE49-F238E27FC236}">
                <a16:creationId xmlns:a16="http://schemas.microsoft.com/office/drawing/2014/main" id="{8DCF8BD7-78BE-3044-9721-B9BE2B4B4F22}"/>
              </a:ext>
            </a:extLst>
          </p:cNvPr>
          <p:cNvSpPr txBox="1"/>
          <p:nvPr userDrawn="1"/>
        </p:nvSpPr>
        <p:spPr>
          <a:xfrm>
            <a:off x="-5131180" y="894976"/>
            <a:ext cx="4669536" cy="646331"/>
          </a:xfrm>
          <a:prstGeom prst="rect">
            <a:avLst/>
          </a:prstGeom>
          <a:noFill/>
        </p:spPr>
        <p:txBody>
          <a:bodyPr wrap="square" rtlCol="0">
            <a:spAutoFit/>
          </a:bodyPr>
          <a:lstStyle/>
          <a:p>
            <a:r>
              <a:rPr lang="en-US" sz="3600" b="1" i="0">
                <a:solidFill>
                  <a:srgbClr val="004432"/>
                </a:solidFill>
                <a:effectLst>
                  <a:outerShdw blurRad="38100" dist="38100" dir="2700000" algn="tl">
                    <a:srgbClr val="000000">
                      <a:alpha val="43137"/>
                    </a:srgbClr>
                  </a:outerShdw>
                </a:effectLst>
                <a:latin typeface="Liberator Heavy" panose="02000000000000000000" pitchFamily="2" charset="0"/>
              </a:rPr>
              <a:t>TOPIC AREA</a:t>
            </a:r>
          </a:p>
        </p:txBody>
      </p:sp>
      <p:sp>
        <p:nvSpPr>
          <p:cNvPr id="11" name="Text Placeholder 13">
            <a:extLst>
              <a:ext uri="{FF2B5EF4-FFF2-40B4-BE49-F238E27FC236}">
                <a16:creationId xmlns:a16="http://schemas.microsoft.com/office/drawing/2014/main" id="{F858B10D-3028-A74D-A543-F056A6B85DC8}"/>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2" name="Picture Placeholder 17">
            <a:extLst>
              <a:ext uri="{FF2B5EF4-FFF2-40B4-BE49-F238E27FC236}">
                <a16:creationId xmlns:a16="http://schemas.microsoft.com/office/drawing/2014/main" id="{B7FAC4B8-0EDC-B24E-AD0E-F9C7DD6F4B12}"/>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14" name="Text Placeholder 13">
            <a:extLst>
              <a:ext uri="{FF2B5EF4-FFF2-40B4-BE49-F238E27FC236}">
                <a16:creationId xmlns:a16="http://schemas.microsoft.com/office/drawing/2014/main" id="{B6AE6ED3-DCE1-2449-8799-F2DE84C9120E}"/>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15" name="Text Placeholder 19">
            <a:extLst>
              <a:ext uri="{FF2B5EF4-FFF2-40B4-BE49-F238E27FC236}">
                <a16:creationId xmlns:a16="http://schemas.microsoft.com/office/drawing/2014/main" id="{E170A9D8-ABB2-A84B-BE7E-218D660F83A6}"/>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6" name="Text Placeholder 13">
            <a:extLst>
              <a:ext uri="{FF2B5EF4-FFF2-40B4-BE49-F238E27FC236}">
                <a16:creationId xmlns:a16="http://schemas.microsoft.com/office/drawing/2014/main" id="{E4F490C9-6861-9547-BB0C-A6D1F3001F86}"/>
              </a:ext>
            </a:extLst>
          </p:cNvPr>
          <p:cNvSpPr>
            <a:spLocks noGrp="1"/>
          </p:cNvSpPr>
          <p:nvPr>
            <p:ph type="body" sz="quarter" idx="24" hasCustomPrompt="1"/>
          </p:nvPr>
        </p:nvSpPr>
        <p:spPr>
          <a:xfrm>
            <a:off x="234461" y="7020156"/>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a:t>ARTICLE HEADLINE</a:t>
            </a:r>
          </a:p>
        </p:txBody>
      </p:sp>
      <p:sp>
        <p:nvSpPr>
          <p:cNvPr id="22" name="Picture Placeholder 17">
            <a:extLst>
              <a:ext uri="{FF2B5EF4-FFF2-40B4-BE49-F238E27FC236}">
                <a16:creationId xmlns:a16="http://schemas.microsoft.com/office/drawing/2014/main" id="{272CD0D9-1CEF-2743-B21C-FD47228AC984}"/>
              </a:ext>
            </a:extLst>
          </p:cNvPr>
          <p:cNvSpPr>
            <a:spLocks noGrp="1"/>
          </p:cNvSpPr>
          <p:nvPr>
            <p:ph type="pic" sz="quarter" idx="28" hasCustomPrompt="1"/>
          </p:nvPr>
        </p:nvSpPr>
        <p:spPr>
          <a:xfrm>
            <a:off x="5833032" y="7547661"/>
            <a:ext cx="1655853" cy="2100584"/>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a:t>Insert photo here</a:t>
            </a:r>
          </a:p>
        </p:txBody>
      </p:sp>
      <p:sp>
        <p:nvSpPr>
          <p:cNvPr id="18" name="Text Placeholder 19">
            <a:extLst>
              <a:ext uri="{FF2B5EF4-FFF2-40B4-BE49-F238E27FC236}">
                <a16:creationId xmlns:a16="http://schemas.microsoft.com/office/drawing/2014/main" id="{A227A2D1-CA06-D944-90FF-5BCB02FBDF1E}"/>
              </a:ext>
            </a:extLst>
          </p:cNvPr>
          <p:cNvSpPr>
            <a:spLocks noGrp="1"/>
          </p:cNvSpPr>
          <p:nvPr>
            <p:ph type="body" sz="quarter" idx="30" hasCustomPrompt="1"/>
          </p:nvPr>
        </p:nvSpPr>
        <p:spPr>
          <a:xfrm>
            <a:off x="3182224" y="2063007"/>
            <a:ext cx="4302779" cy="266436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19" name="Text Placeholder 19">
            <a:extLst>
              <a:ext uri="{FF2B5EF4-FFF2-40B4-BE49-F238E27FC236}">
                <a16:creationId xmlns:a16="http://schemas.microsoft.com/office/drawing/2014/main" id="{3924FD86-5E81-C247-9A2D-32698327C4A1}"/>
              </a:ext>
            </a:extLst>
          </p:cNvPr>
          <p:cNvSpPr>
            <a:spLocks noGrp="1"/>
          </p:cNvSpPr>
          <p:nvPr>
            <p:ph type="body" sz="quarter" idx="31" hasCustomPrompt="1"/>
          </p:nvPr>
        </p:nvSpPr>
        <p:spPr>
          <a:xfrm>
            <a:off x="233973" y="7483258"/>
            <a:ext cx="5447299" cy="2305514"/>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a:t>To learn more about (XXXXXXX Topic), go to (website address) </a:t>
            </a:r>
          </a:p>
        </p:txBody>
      </p:sp>
      <p:sp>
        <p:nvSpPr>
          <p:cNvPr id="3" name="Content Placeholder 2">
            <a:extLst>
              <a:ext uri="{FF2B5EF4-FFF2-40B4-BE49-F238E27FC236}">
                <a16:creationId xmlns:a16="http://schemas.microsoft.com/office/drawing/2014/main" id="{2358D2DA-5129-4688-CAF1-DB24511B31E1}"/>
              </a:ext>
            </a:extLst>
          </p:cNvPr>
          <p:cNvSpPr>
            <a:spLocks noGrp="1"/>
          </p:cNvSpPr>
          <p:nvPr>
            <p:ph sz="quarter" idx="32" hasCustomPrompt="1"/>
          </p:nvPr>
        </p:nvSpPr>
        <p:spPr>
          <a:xfrm>
            <a:off x="644577" y="1025525"/>
            <a:ext cx="5726061" cy="515938"/>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a:t>SAMPLE HEADING AREA</a:t>
            </a:r>
          </a:p>
        </p:txBody>
      </p:sp>
    </p:spTree>
    <p:extLst>
      <p:ext uri="{BB962C8B-B14F-4D97-AF65-F5344CB8AC3E}">
        <p14:creationId xmlns:p14="http://schemas.microsoft.com/office/powerpoint/2010/main" val="386329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88FA28-CE3D-F844-C811-9AE51D34E7C9}"/>
              </a:ext>
            </a:extLst>
          </p:cNvPr>
          <p:cNvPicPr>
            <a:picLocks noChangeAspect="1"/>
          </p:cNvPicPr>
          <p:nvPr userDrawn="1"/>
        </p:nvPicPr>
        <p:blipFill rotWithShape="1">
          <a:blip r:embed="rId2">
            <a:alphaModFix amt="20000"/>
          </a:blip>
          <a:srcRect l="19105" t="22080" r="9341" b="34394"/>
          <a:stretch/>
        </p:blipFill>
        <p:spPr>
          <a:xfrm>
            <a:off x="206801" y="5254967"/>
            <a:ext cx="7266837" cy="4555446"/>
          </a:xfrm>
          <a:prstGeom prst="rect">
            <a:avLst/>
          </a:prstGeom>
        </p:spPr>
      </p:pic>
      <p:sp>
        <p:nvSpPr>
          <p:cNvPr id="9" name="Content Placeholder 4">
            <a:extLst>
              <a:ext uri="{FF2B5EF4-FFF2-40B4-BE49-F238E27FC236}">
                <a16:creationId xmlns:a16="http://schemas.microsoft.com/office/drawing/2014/main" id="{B750068D-4540-8440-B96E-DDBB60E0FACF}"/>
              </a:ext>
            </a:extLst>
          </p:cNvPr>
          <p:cNvSpPr>
            <a:spLocks noGrp="1"/>
          </p:cNvSpPr>
          <p:nvPr>
            <p:ph sz="quarter" idx="19" hasCustomPrompt="1"/>
          </p:nvPr>
        </p:nvSpPr>
        <p:spPr>
          <a:xfrm>
            <a:off x="359509" y="255464"/>
            <a:ext cx="2509104" cy="1912003"/>
          </a:xfrm>
        </p:spPr>
        <p:txBody>
          <a:bodyPr>
            <a:noAutofit/>
          </a:bodyPr>
          <a:lstStyle>
            <a:lvl1pPr marL="0" indent="0" algn="l">
              <a:buNone/>
              <a:defRPr sz="1800" b="1" i="0">
                <a:solidFill>
                  <a:schemeClr val="tx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a:t>Mailing Panel</a:t>
            </a:r>
          </a:p>
          <a:p>
            <a:pPr lvl="0"/>
            <a:r>
              <a:rPr lang="en-US"/>
              <a:t>County Name</a:t>
            </a:r>
          </a:p>
          <a:p>
            <a:pPr lvl="0"/>
            <a:r>
              <a:rPr lang="en-US"/>
              <a:t>Address</a:t>
            </a:r>
          </a:p>
          <a:p>
            <a:pPr lvl="0"/>
            <a:r>
              <a:rPr lang="en-US"/>
              <a:t>City, State, Zip Code</a:t>
            </a:r>
          </a:p>
        </p:txBody>
      </p:sp>
      <p:sp>
        <p:nvSpPr>
          <p:cNvPr id="11" name="Rectangle 10">
            <a:extLst>
              <a:ext uri="{FF2B5EF4-FFF2-40B4-BE49-F238E27FC236}">
                <a16:creationId xmlns:a16="http://schemas.microsoft.com/office/drawing/2014/main" id="{9B117333-EB43-0547-8AEB-562AFBF5AFB3}"/>
              </a:ext>
            </a:extLst>
          </p:cNvPr>
          <p:cNvSpPr/>
          <p:nvPr userDrawn="1"/>
        </p:nvSpPr>
        <p:spPr>
          <a:xfrm>
            <a:off x="234462" y="4875908"/>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7CB8CD-7D09-D541-98B1-B8440688FFA9}"/>
              </a:ext>
            </a:extLst>
          </p:cNvPr>
          <p:cNvPicPr>
            <a:picLocks noChangeAspect="1"/>
          </p:cNvPicPr>
          <p:nvPr userDrawn="1"/>
        </p:nvPicPr>
        <p:blipFill>
          <a:blip r:embed="rId3"/>
          <a:stretch>
            <a:fillRect/>
          </a:stretch>
        </p:blipFill>
        <p:spPr>
          <a:xfrm>
            <a:off x="6995160" y="5016435"/>
            <a:ext cx="242888" cy="283369"/>
          </a:xfrm>
          <a:prstGeom prst="rect">
            <a:avLst/>
          </a:prstGeom>
        </p:spPr>
      </p:pic>
      <p:sp>
        <p:nvSpPr>
          <p:cNvPr id="13" name="Triangle 12">
            <a:extLst>
              <a:ext uri="{FF2B5EF4-FFF2-40B4-BE49-F238E27FC236}">
                <a16:creationId xmlns:a16="http://schemas.microsoft.com/office/drawing/2014/main" id="{1C27E52B-5528-C34A-A368-05442CBF9FC0}"/>
              </a:ext>
            </a:extLst>
          </p:cNvPr>
          <p:cNvSpPr/>
          <p:nvPr userDrawn="1"/>
        </p:nvSpPr>
        <p:spPr>
          <a:xfrm rot="10800000">
            <a:off x="534352" y="5254966"/>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75C49CD-A600-6C4D-B083-104EA3F3585B}"/>
              </a:ext>
            </a:extLst>
          </p:cNvPr>
          <p:cNvPicPr>
            <a:picLocks noChangeAspect="1"/>
          </p:cNvPicPr>
          <p:nvPr userDrawn="1"/>
        </p:nvPicPr>
        <p:blipFill>
          <a:blip r:embed="rId4"/>
          <a:stretch>
            <a:fillRect/>
          </a:stretch>
        </p:blipFill>
        <p:spPr>
          <a:xfrm>
            <a:off x="459402" y="5001444"/>
            <a:ext cx="2185988" cy="283369"/>
          </a:xfrm>
          <a:prstGeom prst="rect">
            <a:avLst/>
          </a:prstGeom>
        </p:spPr>
      </p:pic>
      <p:pic>
        <p:nvPicPr>
          <p:cNvPr id="17" name="Picture 16">
            <a:extLst>
              <a:ext uri="{FF2B5EF4-FFF2-40B4-BE49-F238E27FC236}">
                <a16:creationId xmlns:a16="http://schemas.microsoft.com/office/drawing/2014/main" id="{E0BAE029-75EE-9749-93C4-BF95D3AF10B4}"/>
              </a:ext>
            </a:extLst>
          </p:cNvPr>
          <p:cNvPicPr>
            <a:picLocks noChangeAspect="1"/>
          </p:cNvPicPr>
          <p:nvPr userDrawn="1"/>
        </p:nvPicPr>
        <p:blipFill>
          <a:blip r:embed="rId5"/>
          <a:srcRect/>
          <a:stretch/>
        </p:blipFill>
        <p:spPr>
          <a:xfrm>
            <a:off x="5798012" y="8812213"/>
            <a:ext cx="1663700" cy="572039"/>
          </a:xfrm>
          <a:prstGeom prst="rect">
            <a:avLst/>
          </a:prstGeom>
        </p:spPr>
      </p:pic>
      <p:sp>
        <p:nvSpPr>
          <p:cNvPr id="18" name="Text Placeholder 43">
            <a:extLst>
              <a:ext uri="{FF2B5EF4-FFF2-40B4-BE49-F238E27FC236}">
                <a16:creationId xmlns:a16="http://schemas.microsoft.com/office/drawing/2014/main" id="{129B09D6-6875-B34C-BE71-CD1EE797B248}"/>
              </a:ext>
            </a:extLst>
          </p:cNvPr>
          <p:cNvSpPr>
            <a:spLocks noGrp="1"/>
          </p:cNvSpPr>
          <p:nvPr>
            <p:ph type="body" sz="quarter" idx="18" hasCustomPrompt="1"/>
          </p:nvPr>
        </p:nvSpPr>
        <p:spPr>
          <a:xfrm>
            <a:off x="1891862" y="6663416"/>
            <a:ext cx="4347382" cy="369459"/>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a:t>NAME OF COUNTY</a:t>
            </a:r>
          </a:p>
        </p:txBody>
      </p:sp>
      <p:sp>
        <p:nvSpPr>
          <p:cNvPr id="19" name="TextBox 18">
            <a:extLst>
              <a:ext uri="{FF2B5EF4-FFF2-40B4-BE49-F238E27FC236}">
                <a16:creationId xmlns:a16="http://schemas.microsoft.com/office/drawing/2014/main" id="{6D67F9AD-0DC2-C84B-B11F-DC26CAE90502}"/>
              </a:ext>
            </a:extLst>
          </p:cNvPr>
          <p:cNvSpPr txBox="1"/>
          <p:nvPr userDrawn="1"/>
        </p:nvSpPr>
        <p:spPr>
          <a:xfrm>
            <a:off x="1891862" y="5794529"/>
            <a:ext cx="5139143" cy="923330"/>
          </a:xfrm>
          <a:prstGeom prst="rect">
            <a:avLst/>
          </a:prstGeom>
          <a:noFill/>
        </p:spPr>
        <p:txBody>
          <a:bodyPr wrap="square" rtlCol="0">
            <a:spAutoFit/>
          </a:bodyPr>
          <a:lstStyle/>
          <a:p>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pic>
        <p:nvPicPr>
          <p:cNvPr id="24" name="Picture 23">
            <a:extLst>
              <a:ext uri="{FF2B5EF4-FFF2-40B4-BE49-F238E27FC236}">
                <a16:creationId xmlns:a16="http://schemas.microsoft.com/office/drawing/2014/main" id="{154D909D-E7B7-2F4B-9D73-36BE0964BBCC}"/>
              </a:ext>
            </a:extLst>
          </p:cNvPr>
          <p:cNvPicPr>
            <a:picLocks noChangeAspect="1"/>
          </p:cNvPicPr>
          <p:nvPr userDrawn="1"/>
        </p:nvPicPr>
        <p:blipFill>
          <a:blip r:embed="rId6"/>
          <a:stretch>
            <a:fillRect/>
          </a:stretch>
        </p:blipFill>
        <p:spPr>
          <a:xfrm>
            <a:off x="615943" y="5885721"/>
            <a:ext cx="1219810" cy="1242971"/>
          </a:xfrm>
          <a:prstGeom prst="rect">
            <a:avLst/>
          </a:prstGeom>
        </p:spPr>
      </p:pic>
      <p:pic>
        <p:nvPicPr>
          <p:cNvPr id="16" name="Picture 15">
            <a:extLst>
              <a:ext uri="{FF2B5EF4-FFF2-40B4-BE49-F238E27FC236}">
                <a16:creationId xmlns:a16="http://schemas.microsoft.com/office/drawing/2014/main" id="{529FC9AE-719B-7A4A-A83B-A79658D84E23}"/>
              </a:ext>
            </a:extLst>
          </p:cNvPr>
          <p:cNvPicPr>
            <a:picLocks noChangeAspect="1"/>
          </p:cNvPicPr>
          <p:nvPr userDrawn="1"/>
        </p:nvPicPr>
        <p:blipFill>
          <a:blip r:embed="rId7"/>
          <a:srcRect l="3464" r="3464"/>
          <a:stretch/>
        </p:blipFill>
        <p:spPr>
          <a:xfrm>
            <a:off x="206801" y="7227704"/>
            <a:ext cx="7254911" cy="1414684"/>
          </a:xfrm>
          <a:prstGeom prst="rect">
            <a:avLst/>
          </a:prstGeom>
        </p:spPr>
      </p:pic>
      <p:sp>
        <p:nvSpPr>
          <p:cNvPr id="4" name="Text Placeholder 3">
            <a:extLst>
              <a:ext uri="{FF2B5EF4-FFF2-40B4-BE49-F238E27FC236}">
                <a16:creationId xmlns:a16="http://schemas.microsoft.com/office/drawing/2014/main" id="{DA3B21A0-AABC-BE5B-92AB-CF42E7A62B45}"/>
              </a:ext>
            </a:extLst>
          </p:cNvPr>
          <p:cNvSpPr>
            <a:spLocks noGrp="1"/>
          </p:cNvSpPr>
          <p:nvPr>
            <p:ph type="body" sz="quarter" idx="20" hasCustomPrompt="1"/>
          </p:nvPr>
        </p:nvSpPr>
        <p:spPr>
          <a:xfrm>
            <a:off x="615950" y="8812213"/>
            <a:ext cx="4803775" cy="889000"/>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350" b="1">
                <a:solidFill>
                  <a:srgbClr val="004432"/>
                </a:solidFill>
                <a:latin typeface="Arial" panose="020B0604020202020204" pitchFamily="34" charset="0"/>
                <a:cs typeface="Arial" panose="020B0604020202020204" pitchFamily="34" charset="0"/>
              </a:defRPr>
            </a:lvl1pPr>
            <a:lvl2pPr marL="388620" indent="0">
              <a:buNone/>
              <a:defRPr b="1">
                <a:solidFill>
                  <a:srgbClr val="004432"/>
                </a:solidFill>
                <a:latin typeface="Arial" panose="020B0604020202020204" pitchFamily="34" charset="0"/>
                <a:cs typeface="Arial" panose="020B0604020202020204" pitchFamily="34" charset="0"/>
              </a:defRPr>
            </a:lvl2pPr>
            <a:lvl3pPr marL="777240" indent="0">
              <a:buNone/>
              <a:defRPr b="1">
                <a:solidFill>
                  <a:srgbClr val="004432"/>
                </a:solidFill>
                <a:latin typeface="Arial" panose="020B0604020202020204" pitchFamily="34" charset="0"/>
                <a:cs typeface="Arial" panose="020B0604020202020204" pitchFamily="34" charset="0"/>
              </a:defRPr>
            </a:lvl3pPr>
            <a:lvl4pPr marL="1165860" indent="0">
              <a:buNone/>
              <a:defRPr b="1">
                <a:solidFill>
                  <a:srgbClr val="004432"/>
                </a:solidFill>
                <a:latin typeface="Arial" panose="020B0604020202020204" pitchFamily="34" charset="0"/>
                <a:cs typeface="Arial" panose="020B0604020202020204" pitchFamily="34" charset="0"/>
              </a:defRPr>
            </a:lvl4pPr>
            <a:lvl5pPr marL="1554480" indent="0">
              <a:buNone/>
              <a:defRPr b="1">
                <a:solidFill>
                  <a:srgbClr val="004432"/>
                </a:solidFill>
                <a:latin typeface="Arial" panose="020B0604020202020204" pitchFamily="34" charset="0"/>
                <a:cs typeface="Arial" panose="020B0604020202020204" pitchFamily="34" charset="0"/>
              </a:defRPr>
            </a:lvl5pPr>
          </a:lstStyle>
          <a:p>
            <a:pPr lvl="0"/>
            <a:r>
              <a:rPr lang="en-US"/>
              <a:t>Learn more about how you can grow with Michigan 4-H! http://</a:t>
            </a:r>
            <a:r>
              <a:rPr lang="en-US" err="1"/>
              <a:t>www.canr.msu.edu</a:t>
            </a:r>
            <a:r>
              <a:rPr lang="en-US"/>
              <a:t>/county/</a:t>
            </a:r>
          </a:p>
        </p:txBody>
      </p:sp>
    </p:spTree>
    <p:extLst>
      <p:ext uri="{BB962C8B-B14F-4D97-AF65-F5344CB8AC3E}">
        <p14:creationId xmlns:p14="http://schemas.microsoft.com/office/powerpoint/2010/main" val="419874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1EED791-CE34-6349-AF44-43CE75741734}" type="datetimeFigureOut">
              <a:rPr lang="en-US" smtClean="0"/>
              <a:t>5/28/2026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243641B-9F0D-9842-B407-724EDA865493}" type="slidenum">
              <a:rPr lang="en-US" smtClean="0"/>
              <a:t>‹#›</a:t>
            </a:fld>
            <a:endParaRPr lang="en-US"/>
          </a:p>
        </p:txBody>
      </p:sp>
    </p:spTree>
    <p:extLst>
      <p:ext uri="{BB962C8B-B14F-4D97-AF65-F5344CB8AC3E}">
        <p14:creationId xmlns:p14="http://schemas.microsoft.com/office/powerpoint/2010/main" val="414014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nr.msu.edu/county/" TargetMode="External"/><Relationship Id="rId2" Type="http://schemas.openxmlformats.org/officeDocument/2006/relationships/hyperlink" Target="mailto:msue.county@county.msu.edu" TargetMode="External"/><Relationship Id="rId1" Type="http://schemas.openxmlformats.org/officeDocument/2006/relationships/slideLayout" Target="../slideLayouts/slideLayout1.xml"/><Relationship Id="rId5" Type="http://schemas.openxmlformats.org/officeDocument/2006/relationships/hyperlink" Target="https://forms.cloud.microsoft/r/4s98s4xhWb" TargetMode="External"/><Relationship Id="rId4" Type="http://schemas.openxmlformats.org/officeDocument/2006/relationships/hyperlink" Target="https://forms.microsoft.com/r/bSXtQHyB4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canr.msu.edu/events/online-internet-safety-6-9-26" TargetMode="External"/><Relationship Id="rId7" Type="http://schemas.openxmlformats.org/officeDocument/2006/relationships/hyperlink" Target="http://www.canr.msu.edu/events/4-h-and-ffa-livestock-judging-state-contest-2026" TargetMode="External"/><Relationship Id="rId2" Type="http://schemas.openxmlformats.org/officeDocument/2006/relationships/hyperlink" Target="http://www.canr.msu.edu/events/garden-geocache" TargetMode="External"/><Relationship Id="rId1" Type="http://schemas.openxmlformats.org/officeDocument/2006/relationships/slideLayout" Target="../slideLayouts/slideLayout2.xml"/><Relationship Id="rId6" Type="http://schemas.openxmlformats.org/officeDocument/2006/relationships/hyperlink" Target="http://www.canr.msu.edu/events/digger-day" TargetMode="External"/><Relationship Id="rId5" Type="http://schemas.openxmlformats.org/officeDocument/2006/relationships/hyperlink" Target="http://www.canr.msu.edu/events/pirate-and-pixie-garden-party" TargetMode="External"/><Relationship Id="rId4" Type="http://schemas.openxmlformats.org/officeDocument/2006/relationships/hyperlink" Target="http://www.canr.msu.edu/events/ai_and_yo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canr.msu.edu/events/4-h-and-ffa-livestock-judging-state-contest-2026" TargetMode="External"/><Relationship Id="rId1" Type="http://schemas.openxmlformats.org/officeDocument/2006/relationships/slideLayout" Target="../slideLayouts/slideLayout3.xml"/><Relationship Id="rId4" Type="http://schemas.openxmlformats.org/officeDocument/2006/relationships/hyperlink" Target="https://mi4hfdtn.org/memorial-tribute-gif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lareisabella20264hcamp.4honline.com/" TargetMode="Externa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facebook.com/clarecounty4H"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3822BC-DAB3-7D4D-937F-B46CD451A9F7}"/>
              </a:ext>
            </a:extLst>
          </p:cNvPr>
          <p:cNvSpPr>
            <a:spLocks noGrp="1"/>
          </p:cNvSpPr>
          <p:nvPr>
            <p:ph type="body" sz="quarter" idx="13"/>
          </p:nvPr>
        </p:nvSpPr>
        <p:spPr/>
        <p:txBody>
          <a:bodyPr/>
          <a:lstStyle/>
          <a:p>
            <a:pPr lvl="0"/>
            <a:r>
              <a:rPr lang="en-US" dirty="0"/>
              <a:t>Welcome to Summer, 4-H Families!</a:t>
            </a:r>
          </a:p>
        </p:txBody>
      </p:sp>
      <p:sp>
        <p:nvSpPr>
          <p:cNvPr id="3" name="Text Placeholder 2">
            <a:extLst>
              <a:ext uri="{FF2B5EF4-FFF2-40B4-BE49-F238E27FC236}">
                <a16:creationId xmlns:a16="http://schemas.microsoft.com/office/drawing/2014/main" id="{1E575B69-CB9B-3849-88F3-98E557DCCA15}"/>
              </a:ext>
            </a:extLst>
          </p:cNvPr>
          <p:cNvSpPr>
            <a:spLocks noGrp="1"/>
          </p:cNvSpPr>
          <p:nvPr>
            <p:ph type="body" sz="quarter" idx="14"/>
          </p:nvPr>
        </p:nvSpPr>
        <p:spPr>
          <a:xfrm>
            <a:off x="234463" y="2650253"/>
            <a:ext cx="4255476" cy="3869817"/>
          </a:xfrm>
        </p:spPr>
        <p:txBody>
          <a:bodyPr/>
          <a:lstStyle/>
          <a:p>
            <a:pPr lvl="0"/>
            <a:r>
              <a:rPr lang="en-US" sz="1300" dirty="0"/>
              <a:t>As the school year ends, we want to wish all our 4-H families a great start to summer! Congratulations to our 2026 graduates, we are so proud of your accomplishments and wish you the best in your next chapter.</a:t>
            </a:r>
          </a:p>
          <a:p>
            <a:pPr lvl="0"/>
            <a:r>
              <a:rPr lang="en-US" sz="1300" dirty="0"/>
              <a:t>With kids out of school, this is an exciting time as many of our members begin focusing on their Home Arts and Animal Science projects. From caring for animals to creating and learning new skills, there is so much happening as we prepare for fair season.</a:t>
            </a:r>
          </a:p>
          <a:p>
            <a:pPr lvl="0"/>
            <a:r>
              <a:rPr lang="en-US" sz="1300" dirty="0"/>
              <a:t>We look forward to seeing all the hard work, creativity, and dedication our youth will showcase in the months ahead. Wishing everyone a fun, safe, and successful summer!</a:t>
            </a:r>
          </a:p>
          <a:p>
            <a:r>
              <a:rPr lang="en-US" sz="1300" dirty="0"/>
              <a:t>As we get ready for fair, we appreciate all the volunteers who help, especially in the Milk Booth! To keep our 4-H youth safe, all volunteers must complete the Volunteer Central process before helping. Thank you for supporting our program and making fair a success!</a:t>
            </a:r>
          </a:p>
          <a:p>
            <a:pPr lvl="0"/>
            <a:r>
              <a:rPr lang="en-US" sz="1300" dirty="0"/>
              <a:t>Warmly,</a:t>
            </a:r>
          </a:p>
          <a:p>
            <a:pPr lvl="0"/>
            <a:r>
              <a:rPr lang="en-US" sz="1300" dirty="0"/>
              <a:t>Renee Sanders</a:t>
            </a:r>
          </a:p>
        </p:txBody>
      </p:sp>
      <p:sp>
        <p:nvSpPr>
          <p:cNvPr id="15" name="Text Placeholder 14">
            <a:extLst>
              <a:ext uri="{FF2B5EF4-FFF2-40B4-BE49-F238E27FC236}">
                <a16:creationId xmlns:a16="http://schemas.microsoft.com/office/drawing/2014/main" id="{73ABC139-BEAF-BBA1-2D14-ED9F65CDEBF7}"/>
              </a:ext>
            </a:extLst>
          </p:cNvPr>
          <p:cNvSpPr>
            <a:spLocks noGrp="1"/>
          </p:cNvSpPr>
          <p:nvPr>
            <p:ph type="body" sz="quarter" idx="15"/>
          </p:nvPr>
        </p:nvSpPr>
        <p:spPr>
          <a:xfrm>
            <a:off x="329712" y="6596454"/>
            <a:ext cx="4064000" cy="263321"/>
          </a:xfrm>
        </p:spPr>
        <p:txBody>
          <a:bodyPr>
            <a:normAutofit lnSpcReduction="10000"/>
          </a:bodyPr>
          <a:lstStyle/>
          <a:p>
            <a:endParaRPr lang="en-US" dirty="0"/>
          </a:p>
        </p:txBody>
      </p:sp>
      <p:sp>
        <p:nvSpPr>
          <p:cNvPr id="16" name="Content Placeholder 15">
            <a:extLst>
              <a:ext uri="{FF2B5EF4-FFF2-40B4-BE49-F238E27FC236}">
                <a16:creationId xmlns:a16="http://schemas.microsoft.com/office/drawing/2014/main" id="{13055227-ED44-864F-8810-D98F090D4D32}"/>
              </a:ext>
            </a:extLst>
          </p:cNvPr>
          <p:cNvSpPr>
            <a:spLocks noGrp="1"/>
          </p:cNvSpPr>
          <p:nvPr>
            <p:ph sz="quarter" idx="19"/>
          </p:nvPr>
        </p:nvSpPr>
        <p:spPr/>
        <p:txBody>
          <a:bodyPr>
            <a:normAutofit lnSpcReduction="10000"/>
          </a:bodyPr>
          <a:lstStyle/>
          <a:p>
            <a:pPr lvl="0"/>
            <a:r>
              <a:rPr lang="en-US" dirty="0"/>
              <a:t>Renee Sanders</a:t>
            </a:r>
          </a:p>
          <a:p>
            <a:pPr lvl="0"/>
            <a:r>
              <a:rPr lang="en-US" dirty="0"/>
              <a:t>4-H Coordinator</a:t>
            </a:r>
          </a:p>
          <a:p>
            <a:pPr lvl="0"/>
            <a:endParaRPr lang="en-US" dirty="0"/>
          </a:p>
          <a:p>
            <a:pPr lvl="0"/>
            <a:r>
              <a:rPr lang="en-US" dirty="0"/>
              <a:t>MSU Extension</a:t>
            </a:r>
          </a:p>
          <a:p>
            <a:pPr lvl="0"/>
            <a:r>
              <a:rPr lang="en-US" dirty="0"/>
              <a:t>4-H</a:t>
            </a:r>
          </a:p>
          <a:p>
            <a:pPr lvl="0"/>
            <a:r>
              <a:rPr lang="en-US" dirty="0"/>
              <a:t>225 W. Main Street</a:t>
            </a:r>
          </a:p>
          <a:p>
            <a:pPr lvl="0"/>
            <a:r>
              <a:rPr lang="en-US" dirty="0"/>
              <a:t>Harrison, Michigan</a:t>
            </a:r>
          </a:p>
          <a:p>
            <a:pPr lvl="0"/>
            <a:r>
              <a:rPr lang="en-US" dirty="0"/>
              <a:t>49625 </a:t>
            </a:r>
          </a:p>
        </p:txBody>
      </p:sp>
      <p:sp>
        <p:nvSpPr>
          <p:cNvPr id="17" name="Content Placeholder 16">
            <a:extLst>
              <a:ext uri="{FF2B5EF4-FFF2-40B4-BE49-F238E27FC236}">
                <a16:creationId xmlns:a16="http://schemas.microsoft.com/office/drawing/2014/main" id="{09B66FF2-0BCA-0244-845B-AC7A776E75C8}"/>
              </a:ext>
            </a:extLst>
          </p:cNvPr>
          <p:cNvSpPr>
            <a:spLocks noGrp="1"/>
          </p:cNvSpPr>
          <p:nvPr>
            <p:ph sz="quarter" idx="20"/>
          </p:nvPr>
        </p:nvSpPr>
        <p:spPr>
          <a:xfrm>
            <a:off x="4822919" y="5702818"/>
            <a:ext cx="2589212" cy="547566"/>
          </a:xfrm>
        </p:spPr>
        <p:txBody>
          <a:bodyPr/>
          <a:lstStyle/>
          <a:p>
            <a:pPr lvl="0"/>
            <a:r>
              <a:rPr lang="en-US" dirty="0"/>
              <a:t>(989) 539-7805</a:t>
            </a:r>
          </a:p>
          <a:p>
            <a:pPr lvl="0"/>
            <a:r>
              <a:rPr lang="en-US" dirty="0"/>
              <a:t>biselr@msu.edu</a:t>
            </a:r>
          </a:p>
          <a:p>
            <a:pPr lvl="0"/>
            <a:r>
              <a:rPr lang="en-US" dirty="0">
                <a:hlinkClick r:id="rId2">
                  <a:extLst>
                    <a:ext uri="{A12FA001-AC4F-418D-AE19-62706E023703}">
                      <ahyp:hlinkClr xmlns:ahyp="http://schemas.microsoft.com/office/drawing/2018/hyperlinkcolor" val="tx"/>
                    </a:ext>
                  </a:extLst>
                </a:hlinkClick>
              </a:rPr>
              <a:t>msue.county@county.msu.edu</a:t>
            </a:r>
            <a:endParaRPr lang="en-US" dirty="0"/>
          </a:p>
        </p:txBody>
      </p:sp>
      <p:sp>
        <p:nvSpPr>
          <p:cNvPr id="12" name="Content Placeholder 11">
            <a:extLst>
              <a:ext uri="{FF2B5EF4-FFF2-40B4-BE49-F238E27FC236}">
                <a16:creationId xmlns:a16="http://schemas.microsoft.com/office/drawing/2014/main" id="{57F4DF39-A6E1-254C-A6C0-D64B81C5888C}"/>
              </a:ext>
            </a:extLst>
          </p:cNvPr>
          <p:cNvSpPr>
            <a:spLocks noGrp="1"/>
          </p:cNvSpPr>
          <p:nvPr>
            <p:ph sz="quarter" idx="21"/>
          </p:nvPr>
        </p:nvSpPr>
        <p:spPr/>
        <p:txBody>
          <a:bodyPr/>
          <a:lstStyle/>
          <a:p>
            <a:r>
              <a:rPr lang="en-US">
                <a:hlinkClick r:id="rId3">
                  <a:extLst>
                    <a:ext uri="{A12FA001-AC4F-418D-AE19-62706E023703}">
                      <ahyp:hlinkClr xmlns:ahyp="http://schemas.microsoft.com/office/drawing/2018/hyperlinkcolor" val="tx"/>
                    </a:ext>
                  </a:extLst>
                </a:hlinkClick>
              </a:rPr>
              <a:t>https://www.canr.msu.edu/county/</a:t>
            </a:r>
            <a:endParaRPr lang="en-US"/>
          </a:p>
        </p:txBody>
      </p:sp>
      <p:sp>
        <p:nvSpPr>
          <p:cNvPr id="19" name="Content Placeholder 18">
            <a:extLst>
              <a:ext uri="{FF2B5EF4-FFF2-40B4-BE49-F238E27FC236}">
                <a16:creationId xmlns:a16="http://schemas.microsoft.com/office/drawing/2014/main" id="{C78F3361-E7E6-B64C-8045-5DD765F01866}"/>
              </a:ext>
            </a:extLst>
          </p:cNvPr>
          <p:cNvSpPr>
            <a:spLocks noGrp="1"/>
          </p:cNvSpPr>
          <p:nvPr>
            <p:ph sz="quarter" idx="22"/>
          </p:nvPr>
        </p:nvSpPr>
        <p:spPr>
          <a:xfrm>
            <a:off x="329712" y="6923992"/>
            <a:ext cx="4064000" cy="2842860"/>
          </a:xfrm>
        </p:spPr>
        <p:txBody>
          <a:bodyPr>
            <a:normAutofit fontScale="92500"/>
          </a:bodyPr>
          <a:lstStyle/>
          <a:p>
            <a:pPr lvl="0"/>
            <a:r>
              <a:rPr lang="en-US" dirty="0"/>
              <a:t>Safety Day  |  6-7-2026  | Clare County Fairgrounds</a:t>
            </a:r>
          </a:p>
          <a:p>
            <a:pPr lvl="0"/>
            <a:r>
              <a:rPr lang="en-US" dirty="0"/>
              <a:t>Camp Registration  |  6-15-2026  |  MSU Extension Office</a:t>
            </a:r>
          </a:p>
          <a:p>
            <a:r>
              <a:rPr lang="en-US" dirty="0"/>
              <a:t>4-H Council Meeting  |  6-24-2026  |  6 pm |  PMDL Clare Michigan</a:t>
            </a:r>
          </a:p>
          <a:p>
            <a:pPr lvl="0"/>
            <a:r>
              <a:rPr lang="en-US" dirty="0"/>
              <a:t>Cloverbud Show Registration  |  6-28-2026  |   MSU Extension Office</a:t>
            </a:r>
          </a:p>
          <a:p>
            <a:r>
              <a:rPr lang="en-US" dirty="0"/>
              <a:t>4-H Home Arts Auction Registration  |  July 1, 2026 |  MSU Extension Office</a:t>
            </a:r>
          </a:p>
          <a:p>
            <a:r>
              <a:rPr lang="en-US" dirty="0"/>
              <a:t>Fair Forms  |  7-1-2026|  Clare County Fairgrounds</a:t>
            </a:r>
          </a:p>
          <a:p>
            <a:r>
              <a:rPr lang="en-US" dirty="0"/>
              <a:t>Fair Camping Fee Balance  |  7-18-2026  |  Clare County Fairgrounds</a:t>
            </a:r>
          </a:p>
          <a:p>
            <a:r>
              <a:rPr lang="en-US" dirty="0"/>
              <a:t>Cloverbud Show Registration link: </a:t>
            </a:r>
          </a:p>
          <a:p>
            <a:r>
              <a:rPr lang="en-US" dirty="0">
                <a:hlinkClick r:id="rId4"/>
              </a:rPr>
              <a:t>https://forms.microsoft.com/r/bSXtQHyB4E</a:t>
            </a:r>
            <a:endParaRPr lang="en-US" dirty="0"/>
          </a:p>
          <a:p>
            <a:r>
              <a:rPr lang="en-US" dirty="0"/>
              <a:t>4-H Home Arts Auction Registration link:</a:t>
            </a:r>
          </a:p>
          <a:p>
            <a:r>
              <a:rPr lang="en-US" dirty="0">
                <a:hlinkClick r:id="rId5"/>
              </a:rPr>
              <a:t>https://forms.cloud.microsoft/r/4s98s4xhWb</a:t>
            </a:r>
            <a:r>
              <a:rPr lang="en-US" dirty="0"/>
              <a:t> </a:t>
            </a:r>
          </a:p>
          <a:p>
            <a:endParaRPr lang="en-US" dirty="0"/>
          </a:p>
          <a:p>
            <a:endParaRPr lang="en-US" dirty="0"/>
          </a:p>
          <a:p>
            <a:endParaRPr lang="en-US" dirty="0"/>
          </a:p>
          <a:p>
            <a:endParaRPr lang="en-US" dirty="0"/>
          </a:p>
        </p:txBody>
      </p:sp>
      <p:sp>
        <p:nvSpPr>
          <p:cNvPr id="18" name="Text Placeholder 17">
            <a:extLst>
              <a:ext uri="{FF2B5EF4-FFF2-40B4-BE49-F238E27FC236}">
                <a16:creationId xmlns:a16="http://schemas.microsoft.com/office/drawing/2014/main" id="{CAB5F70D-8C47-E155-29D1-B07BF45F8428}"/>
              </a:ext>
            </a:extLst>
          </p:cNvPr>
          <p:cNvSpPr>
            <a:spLocks noGrp="1"/>
          </p:cNvSpPr>
          <p:nvPr>
            <p:ph type="body" sz="quarter" idx="18"/>
          </p:nvPr>
        </p:nvSpPr>
        <p:spPr/>
        <p:txBody>
          <a:bodyPr>
            <a:normAutofit fontScale="92500" lnSpcReduction="10000"/>
          </a:bodyPr>
          <a:lstStyle/>
          <a:p>
            <a:r>
              <a:rPr lang="en-US" dirty="0"/>
              <a:t>Clare County</a:t>
            </a:r>
          </a:p>
        </p:txBody>
      </p:sp>
      <p:sp>
        <p:nvSpPr>
          <p:cNvPr id="20" name="Content Placeholder 19">
            <a:extLst>
              <a:ext uri="{FF2B5EF4-FFF2-40B4-BE49-F238E27FC236}">
                <a16:creationId xmlns:a16="http://schemas.microsoft.com/office/drawing/2014/main" id="{527DF5B3-0E02-2224-BA35-4D07D0B571E7}"/>
              </a:ext>
            </a:extLst>
          </p:cNvPr>
          <p:cNvSpPr>
            <a:spLocks noGrp="1"/>
          </p:cNvSpPr>
          <p:nvPr>
            <p:ph sz="quarter" idx="23"/>
          </p:nvPr>
        </p:nvSpPr>
        <p:spPr/>
        <p:txBody>
          <a:bodyPr vert="horz" lIns="91440" tIns="45720" rIns="91440" bIns="45720" rtlCol="0" anchor="t">
            <a:noAutofit/>
          </a:bodyPr>
          <a:lstStyle/>
          <a:p>
            <a:r>
              <a:rPr lang="en-US" dirty="0">
                <a:latin typeface="Arial"/>
                <a:cs typeface="Arial"/>
              </a:rPr>
              <a:t>JUNE 2026</a:t>
            </a:r>
            <a:endParaRPr lang="en-US" dirty="0"/>
          </a:p>
        </p:txBody>
      </p:sp>
    </p:spTree>
    <p:extLst>
      <p:ext uri="{BB962C8B-B14F-4D97-AF65-F5344CB8AC3E}">
        <p14:creationId xmlns:p14="http://schemas.microsoft.com/office/powerpoint/2010/main" val="10316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00B5AD-DE6F-E641-95C1-7F4C73D16F29}"/>
              </a:ext>
            </a:extLst>
          </p:cNvPr>
          <p:cNvSpPr>
            <a:spLocks noGrp="1"/>
          </p:cNvSpPr>
          <p:nvPr>
            <p:ph type="body" sz="quarter" idx="22"/>
          </p:nvPr>
        </p:nvSpPr>
        <p:spPr>
          <a:xfrm>
            <a:off x="2126764" y="1622849"/>
            <a:ext cx="5527212" cy="5461651"/>
          </a:xfrm>
        </p:spPr>
        <p:txBody>
          <a:bodyPr vert="horz" lIns="91440" tIns="45720" rIns="91440" bIns="45720" rtlCol="0" anchor="t">
            <a:noAutofit/>
          </a:bodyPr>
          <a:lstStyle/>
          <a:p>
            <a:r>
              <a:rPr lang="en-US" b="1" dirty="0">
                <a:latin typeface="Arial Narrow"/>
              </a:rPr>
              <a:t>June 6: Garden Geocache Event </a:t>
            </a:r>
            <a:endParaRPr lang="en-US" dirty="0"/>
          </a:p>
          <a:p>
            <a:pPr>
              <a:lnSpc>
                <a:spcPct val="100000"/>
              </a:lnSpc>
              <a:spcBef>
                <a:spcPts val="0"/>
              </a:spcBef>
            </a:pPr>
            <a:r>
              <a:rPr lang="en-US" i="1" dirty="0">
                <a:latin typeface="Arial Narrow"/>
              </a:rPr>
              <a:t>Michigan 4-H Children's Gardens, East Lansing </a:t>
            </a:r>
            <a:endParaRPr lang="en-US" dirty="0">
              <a:latin typeface="Arial Narrow"/>
            </a:endParaRPr>
          </a:p>
          <a:p>
            <a:pPr>
              <a:lnSpc>
                <a:spcPct val="100000"/>
              </a:lnSpc>
              <a:spcBef>
                <a:spcPts val="0"/>
              </a:spcBef>
            </a:pPr>
            <a:r>
              <a:rPr lang="en-US" dirty="0">
                <a:solidFill>
                  <a:srgbClr val="000000"/>
                </a:solidFill>
                <a:latin typeface="Arial Narrow"/>
              </a:rPr>
              <a:t>Cache veterans and new enthusiasts are welcome </a:t>
            </a:r>
            <a:r>
              <a:rPr lang="en-US" b="0" i="0" dirty="0">
                <a:solidFill>
                  <a:srgbClr val="000000"/>
                </a:solidFill>
                <a:effectLst/>
                <a:latin typeface="Arial Narrow"/>
              </a:rPr>
              <a:t>at </a:t>
            </a:r>
            <a:r>
              <a:rPr lang="en-US" dirty="0">
                <a:solidFill>
                  <a:srgbClr val="000000"/>
                </a:solidFill>
                <a:latin typeface="Arial Narrow"/>
              </a:rPr>
              <a:t>this geocaching adventure. Bring your picnic lunch and enjoy a day of caching in </a:t>
            </a:r>
            <a:r>
              <a:rPr lang="en-US" b="0" i="0" dirty="0">
                <a:solidFill>
                  <a:srgbClr val="000000"/>
                </a:solidFill>
                <a:effectLst/>
                <a:latin typeface="Arial Narrow"/>
              </a:rPr>
              <a:t>the </a:t>
            </a:r>
            <a:r>
              <a:rPr lang="en-US" dirty="0">
                <a:solidFill>
                  <a:srgbClr val="000000"/>
                </a:solidFill>
                <a:latin typeface="Arial Narrow"/>
              </a:rPr>
              <a:t>gardens</a:t>
            </a:r>
            <a:r>
              <a:rPr lang="en-US" b="0" i="0" dirty="0">
                <a:solidFill>
                  <a:srgbClr val="000000"/>
                </a:solidFill>
                <a:effectLst/>
                <a:latin typeface="Arial Narrow"/>
              </a:rPr>
              <a:t>.</a:t>
            </a:r>
            <a:r>
              <a:rPr lang="en-US" dirty="0">
                <a:solidFill>
                  <a:srgbClr val="000000"/>
                </a:solidFill>
                <a:latin typeface="Arial Narrow"/>
              </a:rPr>
              <a:t> Find new caches, trade travel bugs</a:t>
            </a:r>
            <a:r>
              <a:rPr lang="en-US" b="0" i="0" dirty="0">
                <a:solidFill>
                  <a:srgbClr val="000000"/>
                </a:solidFill>
                <a:effectLst/>
                <a:latin typeface="Arial Narrow"/>
              </a:rPr>
              <a:t>, </a:t>
            </a:r>
            <a:r>
              <a:rPr lang="en-US" dirty="0">
                <a:solidFill>
                  <a:srgbClr val="000000"/>
                </a:solidFill>
                <a:latin typeface="Arial Narrow"/>
              </a:rPr>
              <a:t>explore the gardens </a:t>
            </a:r>
            <a:r>
              <a:rPr lang="en-US" b="0" i="0" dirty="0">
                <a:solidFill>
                  <a:srgbClr val="000000"/>
                </a:solidFill>
                <a:effectLst/>
                <a:latin typeface="Arial Narrow"/>
              </a:rPr>
              <a:t>and </a:t>
            </a:r>
            <a:r>
              <a:rPr lang="en-US" dirty="0">
                <a:solidFill>
                  <a:srgbClr val="000000"/>
                </a:solidFill>
                <a:latin typeface="Arial Narrow"/>
              </a:rPr>
              <a:t>much more</a:t>
            </a:r>
            <a:r>
              <a:rPr lang="en-US" b="0" i="0" dirty="0">
                <a:solidFill>
                  <a:srgbClr val="000000"/>
                </a:solidFill>
                <a:effectLst/>
                <a:latin typeface="Arial Narrow"/>
              </a:rPr>
              <a:t>. </a:t>
            </a:r>
            <a:endParaRPr lang="en-US" dirty="0">
              <a:latin typeface="Arial Narrow"/>
            </a:endParaRPr>
          </a:p>
          <a:p>
            <a:pPr>
              <a:lnSpc>
                <a:spcPct val="100000"/>
              </a:lnSpc>
              <a:spcBef>
                <a:spcPts val="0"/>
              </a:spcBef>
            </a:pPr>
            <a:r>
              <a:rPr lang="en-US" dirty="0">
                <a:solidFill>
                  <a:srgbClr val="0000EE"/>
                </a:solidFill>
                <a:latin typeface="Arial Narrow"/>
                <a:cs typeface="Segoe UI"/>
                <a:hlinkClick r:id="rId2"/>
              </a:rPr>
              <a:t>www.canr.msu.edu/events/garden-geocache</a:t>
            </a:r>
            <a:r>
              <a:rPr lang="en-US" dirty="0">
                <a:solidFill>
                  <a:srgbClr val="0000EE"/>
                </a:solidFill>
                <a:latin typeface="Arial Narrow"/>
                <a:cs typeface="Segoe UI"/>
              </a:rPr>
              <a:t> </a:t>
            </a:r>
            <a:endParaRPr lang="en-US" dirty="0">
              <a:solidFill>
                <a:srgbClr val="000000"/>
              </a:solidFill>
              <a:cs typeface="Segoe UI"/>
            </a:endParaRPr>
          </a:p>
          <a:p>
            <a:r>
              <a:rPr lang="en-US" b="1" dirty="0">
                <a:solidFill>
                  <a:srgbClr val="000000"/>
                </a:solidFill>
                <a:latin typeface="Arial Narrow"/>
                <a:cs typeface="Segoe UI"/>
              </a:rPr>
              <a:t>June 9: Online Extension Extras for Parents: Internet Safety</a:t>
            </a:r>
            <a:endParaRPr lang="en-US" dirty="0">
              <a:solidFill>
                <a:srgbClr val="000000"/>
              </a:solidFill>
              <a:latin typeface="Arial Narrow"/>
              <a:cs typeface="Segoe UI"/>
            </a:endParaRPr>
          </a:p>
          <a:p>
            <a:pPr>
              <a:lnSpc>
                <a:spcPct val="100000"/>
              </a:lnSpc>
              <a:spcBef>
                <a:spcPts val="0"/>
              </a:spcBef>
            </a:pPr>
            <a:r>
              <a:rPr lang="en-US" i="1" dirty="0">
                <a:solidFill>
                  <a:srgbClr val="000000"/>
                </a:solidFill>
                <a:latin typeface="Arial Narrow"/>
                <a:cs typeface="Segoe UI"/>
              </a:rPr>
              <a:t>Online</a:t>
            </a:r>
            <a:endParaRPr lang="en-US" dirty="0">
              <a:solidFill>
                <a:srgbClr val="000000"/>
              </a:solidFill>
              <a:cs typeface="Segoe UI"/>
            </a:endParaRPr>
          </a:p>
          <a:p>
            <a:pPr>
              <a:lnSpc>
                <a:spcPct val="100000"/>
              </a:lnSpc>
              <a:spcBef>
                <a:spcPts val="0"/>
              </a:spcBef>
            </a:pPr>
            <a:r>
              <a:rPr lang="en-US" dirty="0"/>
              <a:t>Screens are everywhere, and children are spending more and more time in front of them. This session will discuss topics including steps to take to keep kids safe online, apps youth use and their safety, Michigan laws, and more.</a:t>
            </a:r>
          </a:p>
          <a:p>
            <a:pPr>
              <a:lnSpc>
                <a:spcPct val="100000"/>
              </a:lnSpc>
              <a:spcBef>
                <a:spcPts val="0"/>
              </a:spcBef>
            </a:pPr>
            <a:r>
              <a:rPr lang="en-US" dirty="0">
                <a:solidFill>
                  <a:srgbClr val="0000EE"/>
                </a:solidFill>
                <a:latin typeface="Arial Narrow"/>
                <a:cs typeface="Segoe UI"/>
                <a:hlinkClick r:id="rId3"/>
              </a:rPr>
              <a:t>www.canr.msu.edu/events/online-internet-safety-6-9-26</a:t>
            </a:r>
            <a:endParaRPr lang="en-US" dirty="0">
              <a:solidFill>
                <a:srgbClr val="0000EE"/>
              </a:solidFill>
              <a:latin typeface="Arial Narrow"/>
              <a:cs typeface="Segoe UI"/>
            </a:endParaRPr>
          </a:p>
          <a:p>
            <a:pPr>
              <a:lnSpc>
                <a:spcPct val="100000"/>
              </a:lnSpc>
              <a:spcBef>
                <a:spcPts val="0"/>
              </a:spcBef>
            </a:pPr>
            <a:endParaRPr lang="en-US" sz="900" b="1" dirty="0">
              <a:solidFill>
                <a:srgbClr val="0000EE"/>
              </a:solidFill>
              <a:latin typeface="Arial Narrow"/>
              <a:cs typeface="Segoe UI"/>
            </a:endParaRPr>
          </a:p>
          <a:p>
            <a:pPr>
              <a:lnSpc>
                <a:spcPct val="100000"/>
              </a:lnSpc>
              <a:spcBef>
                <a:spcPts val="0"/>
              </a:spcBef>
            </a:pPr>
            <a:r>
              <a:rPr lang="en-US" b="1" dirty="0">
                <a:solidFill>
                  <a:srgbClr val="000000"/>
                </a:solidFill>
                <a:latin typeface="Arial Narrow"/>
                <a:cs typeface="Segoe UI"/>
              </a:rPr>
              <a:t>June 11: Adulting 101 – AI and You: Smart, Safe and Savvy </a:t>
            </a:r>
            <a:endParaRPr lang="en-US" dirty="0">
              <a:solidFill>
                <a:srgbClr val="000000"/>
              </a:solidFill>
              <a:latin typeface="Arial Narrow"/>
              <a:cs typeface="Segoe UI"/>
            </a:endParaRPr>
          </a:p>
          <a:p>
            <a:pPr>
              <a:lnSpc>
                <a:spcPct val="100000"/>
              </a:lnSpc>
              <a:spcBef>
                <a:spcPts val="0"/>
              </a:spcBef>
            </a:pPr>
            <a:r>
              <a:rPr lang="en-US" i="1" dirty="0">
                <a:solidFill>
                  <a:srgbClr val="000000"/>
                </a:solidFill>
                <a:latin typeface="Arial Narrow"/>
                <a:cs typeface="Segoe UI"/>
              </a:rPr>
              <a:t>Online</a:t>
            </a:r>
            <a:endParaRPr lang="en-US" dirty="0">
              <a:solidFill>
                <a:srgbClr val="000000"/>
              </a:solidFill>
              <a:cs typeface="Segoe UI"/>
            </a:endParaRPr>
          </a:p>
          <a:p>
            <a:pPr>
              <a:lnSpc>
                <a:spcPct val="100000"/>
              </a:lnSpc>
              <a:spcBef>
                <a:spcPts val="0"/>
              </a:spcBef>
            </a:pPr>
            <a:r>
              <a:rPr lang="en-US" dirty="0">
                <a:solidFill>
                  <a:srgbClr val="000000"/>
                </a:solidFill>
                <a:latin typeface="Arial Narrow"/>
                <a:cs typeface="Segoe UI"/>
              </a:rPr>
              <a:t>As part of the Michigan 4-H Adulting 101 webinar series, this session will explore the basics of how artificial intelligence works, ways it can support you, and how to make smart decisions.</a:t>
            </a:r>
            <a:endParaRPr lang="en-US" dirty="0"/>
          </a:p>
          <a:p>
            <a:pPr>
              <a:lnSpc>
                <a:spcPct val="100000"/>
              </a:lnSpc>
              <a:spcBef>
                <a:spcPts val="0"/>
              </a:spcBef>
            </a:pPr>
            <a:r>
              <a:rPr lang="en-US" dirty="0">
                <a:solidFill>
                  <a:srgbClr val="0000EE"/>
                </a:solidFill>
                <a:latin typeface="Arial Narrow"/>
                <a:cs typeface="Segoe UI"/>
                <a:hlinkClick r:id="rId4"/>
              </a:rPr>
              <a:t>www.canr.msu.edu/events/ai_and_you</a:t>
            </a:r>
            <a:r>
              <a:rPr lang="en-US" dirty="0">
                <a:solidFill>
                  <a:srgbClr val="0000EE"/>
                </a:solidFill>
                <a:latin typeface="Arial Narrow"/>
                <a:cs typeface="Segoe UI"/>
              </a:rPr>
              <a:t> </a:t>
            </a:r>
            <a:endParaRPr lang="en-US" dirty="0"/>
          </a:p>
          <a:p>
            <a:pPr>
              <a:lnSpc>
                <a:spcPct val="100000"/>
              </a:lnSpc>
              <a:spcBef>
                <a:spcPts val="0"/>
              </a:spcBef>
            </a:pPr>
            <a:endParaRPr lang="en-US" sz="900" dirty="0">
              <a:solidFill>
                <a:srgbClr val="0000EE"/>
              </a:solidFill>
              <a:latin typeface="Arial Narrow"/>
              <a:cs typeface="Segoe UI"/>
            </a:endParaRPr>
          </a:p>
          <a:p>
            <a:pPr>
              <a:lnSpc>
                <a:spcPct val="100000"/>
              </a:lnSpc>
              <a:spcBef>
                <a:spcPts val="0"/>
              </a:spcBef>
            </a:pPr>
            <a:r>
              <a:rPr lang="en-US" b="1" dirty="0">
                <a:latin typeface="Arial Narrow"/>
              </a:rPr>
              <a:t>June 18: Pirate and Pixie Garden Party </a:t>
            </a:r>
            <a:endParaRPr lang="en-US" dirty="0"/>
          </a:p>
          <a:p>
            <a:pPr>
              <a:lnSpc>
                <a:spcPct val="100000"/>
              </a:lnSpc>
              <a:spcBef>
                <a:spcPts val="0"/>
              </a:spcBef>
            </a:pPr>
            <a:r>
              <a:rPr lang="en-US" i="1" dirty="0">
                <a:solidFill>
                  <a:srgbClr val="000000"/>
                </a:solidFill>
                <a:latin typeface="Arial Narrow"/>
                <a:cs typeface="Segoe UI"/>
              </a:rPr>
              <a:t>Michigan 4-H Children's Gardens, East Lansing</a:t>
            </a:r>
          </a:p>
          <a:p>
            <a:pPr>
              <a:spcBef>
                <a:spcPts val="0"/>
              </a:spcBef>
            </a:pPr>
            <a:r>
              <a:rPr lang="en-US" dirty="0">
                <a:solidFill>
                  <a:srgbClr val="000000"/>
                </a:solidFill>
                <a:latin typeface="Arial Narrow"/>
                <a:cs typeface="Segoe UI"/>
              </a:rPr>
              <a:t>Argh me mateys. Join a morning of swashbuckling fun! Go on a treasure hunt, making pixie dust, decorate an eye patch and more!</a:t>
            </a:r>
          </a:p>
          <a:p>
            <a:pPr>
              <a:lnSpc>
                <a:spcPct val="100000"/>
              </a:lnSpc>
              <a:spcBef>
                <a:spcPts val="0"/>
              </a:spcBef>
            </a:pPr>
            <a:r>
              <a:rPr lang="en-US" dirty="0">
                <a:solidFill>
                  <a:srgbClr val="0000EE"/>
                </a:solidFill>
                <a:latin typeface="Arial Narrow"/>
                <a:cs typeface="Segoe UI"/>
                <a:hlinkClick r:id="rId5"/>
              </a:rPr>
              <a:t>www.canr.msu.edu/events/pirate-and-pixie-garden-party</a:t>
            </a:r>
            <a:r>
              <a:rPr lang="en-US" dirty="0">
                <a:solidFill>
                  <a:srgbClr val="0000EE"/>
                </a:solidFill>
                <a:latin typeface="Arial Narrow"/>
                <a:cs typeface="Segoe UI"/>
              </a:rPr>
              <a:t> </a:t>
            </a:r>
            <a:endParaRPr lang="en-US" dirty="0"/>
          </a:p>
          <a:p>
            <a:pPr>
              <a:lnSpc>
                <a:spcPct val="100000"/>
              </a:lnSpc>
            </a:pPr>
            <a:r>
              <a:rPr lang="en-US" b="1" dirty="0">
                <a:latin typeface="Arial Narrow"/>
              </a:rPr>
              <a:t>June 23: Digger Day</a:t>
            </a:r>
            <a:endParaRPr lang="en-US" dirty="0"/>
          </a:p>
          <a:p>
            <a:pPr>
              <a:lnSpc>
                <a:spcPct val="100000"/>
              </a:lnSpc>
              <a:spcBef>
                <a:spcPts val="0"/>
              </a:spcBef>
            </a:pPr>
            <a:r>
              <a:rPr lang="en-US" i="1" dirty="0">
                <a:latin typeface="Arial Narrow"/>
              </a:rPr>
              <a:t>Michigan 4-H Children's Garden, East Lansing</a:t>
            </a:r>
          </a:p>
          <a:p>
            <a:pPr>
              <a:lnSpc>
                <a:spcPct val="100000"/>
              </a:lnSpc>
              <a:spcBef>
                <a:spcPts val="0"/>
              </a:spcBef>
            </a:pPr>
            <a:r>
              <a:rPr lang="en-US" dirty="0">
                <a:latin typeface="Arial Narrow"/>
              </a:rPr>
              <a:t>Come to the garden and explore the world of diggers. Front- end loaders, dump trucks and back hoes – all of these tools help with projects both big and small in communities.</a:t>
            </a:r>
            <a:endParaRPr lang="en-US" dirty="0"/>
          </a:p>
          <a:p>
            <a:pPr>
              <a:lnSpc>
                <a:spcPct val="100000"/>
              </a:lnSpc>
              <a:spcBef>
                <a:spcPts val="0"/>
              </a:spcBef>
            </a:pPr>
            <a:r>
              <a:rPr lang="en-US" dirty="0">
                <a:solidFill>
                  <a:srgbClr val="0000EE"/>
                </a:solidFill>
                <a:latin typeface="Arial Narrow"/>
                <a:cs typeface="Segoe UI"/>
                <a:hlinkClick r:id="rId6"/>
              </a:rPr>
              <a:t>www.canr.msu.edu/events/digger-day</a:t>
            </a:r>
            <a:r>
              <a:rPr lang="en-US" dirty="0">
                <a:solidFill>
                  <a:srgbClr val="0000EE"/>
                </a:solidFill>
                <a:latin typeface="Arial Narrow"/>
                <a:cs typeface="Segoe UI"/>
              </a:rPr>
              <a:t>  </a:t>
            </a:r>
          </a:p>
          <a:p>
            <a:pPr>
              <a:lnSpc>
                <a:spcPct val="100000"/>
              </a:lnSpc>
              <a:spcBef>
                <a:spcPts val="0"/>
              </a:spcBef>
            </a:pPr>
            <a:endParaRPr lang="en-US" sz="900" dirty="0">
              <a:solidFill>
                <a:srgbClr val="0000EE"/>
              </a:solidFill>
              <a:latin typeface="Arial Narrow"/>
              <a:cs typeface="Segoe UI"/>
            </a:endParaRPr>
          </a:p>
          <a:p>
            <a:pPr>
              <a:lnSpc>
                <a:spcPct val="100000"/>
              </a:lnSpc>
              <a:spcBef>
                <a:spcPts val="0"/>
              </a:spcBef>
            </a:pPr>
            <a:r>
              <a:rPr lang="en-US" b="1" dirty="0">
                <a:latin typeface="Arial Narrow"/>
              </a:rPr>
              <a:t>July 1: 4-H and FFA Livestock Judging State Contest </a:t>
            </a:r>
          </a:p>
          <a:p>
            <a:pPr>
              <a:lnSpc>
                <a:spcPct val="100000"/>
              </a:lnSpc>
              <a:spcBef>
                <a:spcPts val="0"/>
              </a:spcBef>
            </a:pPr>
            <a:r>
              <a:rPr lang="en-US" i="1" dirty="0">
                <a:latin typeface="Arial Narrow"/>
              </a:rPr>
              <a:t>Farm Bureau Pavilion, East Lansing</a:t>
            </a:r>
            <a:endParaRPr lang="en-US" dirty="0">
              <a:latin typeface="Arial Narrow"/>
            </a:endParaRPr>
          </a:p>
          <a:p>
            <a:pPr>
              <a:lnSpc>
                <a:spcPct val="100000"/>
              </a:lnSpc>
              <a:spcBef>
                <a:spcPts val="0"/>
              </a:spcBef>
            </a:pPr>
            <a:r>
              <a:rPr lang="en-US" dirty="0">
                <a:latin typeface="Arial Narrow"/>
              </a:rPr>
              <a:t>Participants will demonstrate their livestock evaluation and selection skills, as well as improve communication and decision-making skills. Register by June 15.</a:t>
            </a:r>
          </a:p>
          <a:p>
            <a:pPr>
              <a:lnSpc>
                <a:spcPct val="100000"/>
              </a:lnSpc>
              <a:spcBef>
                <a:spcPts val="0"/>
              </a:spcBef>
            </a:pPr>
            <a:r>
              <a:rPr lang="en-US" dirty="0">
                <a:solidFill>
                  <a:srgbClr val="0000EE"/>
                </a:solidFill>
                <a:latin typeface="Arial Narrow"/>
                <a:cs typeface="Segoe UI"/>
                <a:hlinkClick r:id="rId7"/>
              </a:rPr>
              <a:t>www.canr.msu.edu/events/4-h-and-ffa-livestock-judging-state-contest-2026</a:t>
            </a:r>
            <a:r>
              <a:rPr lang="en-US" dirty="0">
                <a:solidFill>
                  <a:srgbClr val="0000EE"/>
                </a:solidFill>
                <a:latin typeface="Arial Narrow"/>
                <a:cs typeface="Segoe UI"/>
              </a:rPr>
              <a:t> </a:t>
            </a:r>
            <a:endParaRPr lang="en-US" dirty="0"/>
          </a:p>
          <a:p>
            <a:pPr>
              <a:lnSpc>
                <a:spcPct val="100000"/>
              </a:lnSpc>
              <a:spcBef>
                <a:spcPts val="0"/>
              </a:spcBef>
            </a:pPr>
            <a:endParaRPr lang="en-US" sz="1300" dirty="0">
              <a:solidFill>
                <a:srgbClr val="0070C0"/>
              </a:solidFill>
              <a:cs typeface="Segoe UI"/>
            </a:endParaRPr>
          </a:p>
          <a:p>
            <a:pPr>
              <a:lnSpc>
                <a:spcPct val="100000"/>
              </a:lnSpc>
              <a:spcBef>
                <a:spcPts val="0"/>
              </a:spcBef>
            </a:pPr>
            <a:endParaRPr lang="en-US" sz="1300" dirty="0">
              <a:solidFill>
                <a:srgbClr val="0070C0"/>
              </a:solidFill>
              <a:latin typeface="Arial Narrow"/>
              <a:cs typeface="Segoe UI"/>
            </a:endParaRPr>
          </a:p>
          <a:p>
            <a:pPr>
              <a:lnSpc>
                <a:spcPct val="100000"/>
              </a:lnSpc>
            </a:pPr>
            <a:endParaRPr lang="en-US" sz="1300" b="1" dirty="0">
              <a:cs typeface="Arial"/>
            </a:endParaRPr>
          </a:p>
          <a:p>
            <a:pPr>
              <a:lnSpc>
                <a:spcPts val="1440"/>
              </a:lnSpc>
              <a:spcBef>
                <a:spcPts val="0"/>
              </a:spcBef>
            </a:pPr>
            <a:endParaRPr lang="en-US" sz="1300" dirty="0">
              <a:cs typeface="Arial"/>
            </a:endParaRPr>
          </a:p>
          <a:p>
            <a:pPr>
              <a:lnSpc>
                <a:spcPts val="1440"/>
              </a:lnSpc>
              <a:spcBef>
                <a:spcPts val="0"/>
              </a:spcBef>
            </a:pPr>
            <a:endParaRPr lang="en-US" sz="1300" dirty="0">
              <a:latin typeface="Arial Narrow"/>
              <a:cs typeface="Arial"/>
            </a:endParaRPr>
          </a:p>
          <a:p>
            <a:pPr>
              <a:lnSpc>
                <a:spcPts val="1440"/>
              </a:lnSpc>
              <a:spcBef>
                <a:spcPts val="0"/>
              </a:spcBef>
            </a:pPr>
            <a:endParaRPr lang="en-US" sz="1300" dirty="0">
              <a:latin typeface="Arial Narrow"/>
              <a:cs typeface="Arial"/>
            </a:endParaRPr>
          </a:p>
        </p:txBody>
      </p:sp>
      <p:sp>
        <p:nvSpPr>
          <p:cNvPr id="7" name="Text Placeholder 15">
            <a:extLst>
              <a:ext uri="{FF2B5EF4-FFF2-40B4-BE49-F238E27FC236}">
                <a16:creationId xmlns:a16="http://schemas.microsoft.com/office/drawing/2014/main" id="{E0E4CD05-F8E7-D66A-C11D-27D293E3093D}"/>
              </a:ext>
            </a:extLst>
          </p:cNvPr>
          <p:cNvSpPr txBox="1">
            <a:spLocks/>
          </p:cNvSpPr>
          <p:nvPr/>
        </p:nvSpPr>
        <p:spPr>
          <a:xfrm>
            <a:off x="251257" y="6201577"/>
            <a:ext cx="1880287" cy="374754"/>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1800" b="1"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204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7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530" b="0" i="0" kern="1200">
                <a:solidFill>
                  <a:schemeClr val="bg1"/>
                </a:solidFill>
                <a:latin typeface="Arial Narrow" panose="020B0604020202020204" pitchFamily="34" charset="0"/>
                <a:ea typeface="+mn-ea"/>
                <a:cs typeface="Arial Narrow" panose="020B0604020202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a:p>
          <a:p>
            <a:r>
              <a:rPr lang="en-US" sz="1600" b="0">
                <a:latin typeface="Arial Narrow"/>
              </a:rPr>
              <a:t>  </a:t>
            </a:r>
            <a:endParaRPr lang="en-US"/>
          </a:p>
          <a:p>
            <a:r>
              <a:rPr lang="en-US" sz="1600" b="0">
                <a:latin typeface="Arial Narrow"/>
              </a:rPr>
              <a:t>  </a:t>
            </a:r>
            <a:endParaRPr lang="en-US"/>
          </a:p>
        </p:txBody>
      </p:sp>
      <p:sp>
        <p:nvSpPr>
          <p:cNvPr id="10" name="Text Placeholder 8">
            <a:extLst>
              <a:ext uri="{FF2B5EF4-FFF2-40B4-BE49-F238E27FC236}">
                <a16:creationId xmlns:a16="http://schemas.microsoft.com/office/drawing/2014/main" id="{1B43536E-DD9D-01C1-AAFF-771DC2F6F3EC}"/>
              </a:ext>
            </a:extLst>
          </p:cNvPr>
          <p:cNvSpPr txBox="1">
            <a:spLocks/>
          </p:cNvSpPr>
          <p:nvPr/>
        </p:nvSpPr>
        <p:spPr>
          <a:xfrm>
            <a:off x="377264" y="7994449"/>
            <a:ext cx="1674068" cy="3557564"/>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80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4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a:p>
        </p:txBody>
      </p:sp>
      <p:sp>
        <p:nvSpPr>
          <p:cNvPr id="3" name="Text Placeholder 10">
            <a:extLst>
              <a:ext uri="{FF2B5EF4-FFF2-40B4-BE49-F238E27FC236}">
                <a16:creationId xmlns:a16="http://schemas.microsoft.com/office/drawing/2014/main" id="{F81B2004-DA31-AFC3-D3E6-73D9D4BBDF31}"/>
              </a:ext>
            </a:extLst>
          </p:cNvPr>
          <p:cNvSpPr txBox="1">
            <a:spLocks/>
          </p:cNvSpPr>
          <p:nvPr/>
        </p:nvSpPr>
        <p:spPr>
          <a:xfrm>
            <a:off x="250197" y="1798118"/>
            <a:ext cx="1877402" cy="707849"/>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Arial"/>
                <a:ea typeface="+mn-lt"/>
                <a:cs typeface="Arial"/>
              </a:rPr>
              <a:t>Preparing Youth to Be Beyond Ready Through 4-H Livestock Projects</a:t>
            </a:r>
            <a:endParaRPr lang="en-US" sz="1400" b="1">
              <a:solidFill>
                <a:schemeClr val="bg1"/>
              </a:solidFill>
              <a:latin typeface="Arial"/>
              <a:cs typeface="Arial"/>
            </a:endParaRPr>
          </a:p>
          <a:p>
            <a:endParaRPr lang="en-US" sz="1200" b="1" dirty="0">
              <a:solidFill>
                <a:schemeClr val="bg1"/>
              </a:solidFill>
              <a:latin typeface="Arial Narrow"/>
              <a:cs typeface="Calibri"/>
            </a:endParaRPr>
          </a:p>
          <a:p>
            <a:endParaRPr lang="en-US" sz="1600" b="1" dirty="0">
              <a:ea typeface="Calibri"/>
              <a:cs typeface="Calibri"/>
            </a:endParaRPr>
          </a:p>
          <a:p>
            <a:endParaRPr lang="en-US" sz="1400" b="1" dirty="0">
              <a:ea typeface="Calibri"/>
              <a:cs typeface="Calibri"/>
            </a:endParaRPr>
          </a:p>
        </p:txBody>
      </p:sp>
      <p:sp>
        <p:nvSpPr>
          <p:cNvPr id="8" name="Text Box 2">
            <a:extLst>
              <a:ext uri="{FF2B5EF4-FFF2-40B4-BE49-F238E27FC236}">
                <a16:creationId xmlns:a16="http://schemas.microsoft.com/office/drawing/2014/main" id="{3BC114FC-BB2C-FE3F-06A2-D3ABC95BEDAF}"/>
              </a:ext>
            </a:extLst>
          </p:cNvPr>
          <p:cNvSpPr txBox="1">
            <a:spLocks noChangeArrowheads="1"/>
          </p:cNvSpPr>
          <p:nvPr/>
        </p:nvSpPr>
        <p:spPr bwMode="auto">
          <a:xfrm>
            <a:off x="362389" y="4162816"/>
            <a:ext cx="1683620" cy="5068359"/>
          </a:xfrm>
          <a:prstGeom prst="rect">
            <a:avLst/>
          </a:prstGeom>
          <a:noFill/>
          <a:ln>
            <a:noFill/>
          </a:ln>
          <a:effectLst/>
          <a:extLst>
            <a:ext uri="{909E8E84-426E-40DD-AFC4-6F175D3DCCD1}">
              <a14:hiddenFill xmlns:a14="http://schemas.microsoft.com/office/drawing/2010/main">
                <a:solidFill>
                  <a:srgbClr val="009DB5"/>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1100" dirty="0">
                <a:solidFill>
                  <a:schemeClr val="bg1"/>
                </a:solidFill>
                <a:latin typeface="Arial Narrow"/>
                <a:ea typeface="+mn-lt"/>
                <a:cs typeface="Times New Roman"/>
              </a:rPr>
              <a:t>4-H livestock projects provide powerful, real-world learning that helps youth become Beyond Ready for life, work and leadership. Caring for animals teaches responsibility, time management and problem solving, all of which are essential skills for future success. Through chores, recordkeeping and making informed decisions, youth practice accountability and perseverance. </a:t>
            </a:r>
          </a:p>
          <a:p>
            <a:pPr defTabSz="914400"/>
            <a:endParaRPr lang="en-US" sz="1100" dirty="0">
              <a:solidFill>
                <a:schemeClr val="bg1"/>
              </a:solidFill>
              <a:latin typeface="Arial Narrow"/>
              <a:ea typeface="+mn-lt"/>
              <a:cs typeface="Times New Roman"/>
            </a:endParaRPr>
          </a:p>
          <a:p>
            <a:pPr defTabSz="914400"/>
            <a:r>
              <a:rPr lang="en-US" sz="1100" dirty="0">
                <a:solidFill>
                  <a:schemeClr val="bg1"/>
                </a:solidFill>
                <a:latin typeface="Arial Narrow"/>
                <a:ea typeface="+mn-lt"/>
                <a:cs typeface="Times New Roman"/>
              </a:rPr>
              <a:t>Livestock projects also build confidence as members explain their work to judges, interact with buyers and demonstrate professionalism in the show ring. When volunteers encourage reflection, support goal setting, and help youth connect these experiences to life beyond the barn, young people begin to see how their efforts today prepare them for tomorrow. Are your project activities helping youth become Beyond Ready?</a:t>
            </a:r>
          </a:p>
          <a:p>
            <a:pPr defTabSz="914400"/>
            <a:endParaRPr lang="en-US" sz="1100" dirty="0">
              <a:solidFill>
                <a:schemeClr val="bg1"/>
              </a:solidFill>
              <a:latin typeface="Arial Narrow"/>
              <a:ea typeface="+mn-lt"/>
              <a:cs typeface="Times New Roman"/>
            </a:endParaRPr>
          </a:p>
          <a:p>
            <a:pPr defTabSz="914400"/>
            <a:r>
              <a:rPr lang="en-US" sz="1100" dirty="0">
                <a:solidFill>
                  <a:schemeClr val="bg1"/>
                </a:solidFill>
                <a:latin typeface="Arial Narrow"/>
                <a:ea typeface="+mn-lt"/>
                <a:cs typeface="Times New Roman"/>
              </a:rPr>
              <a:t>#BeyondReady</a:t>
            </a:r>
            <a:endParaRPr lang="en-US" dirty="0">
              <a:solidFill>
                <a:schemeClr val="bg1"/>
              </a:solidFill>
              <a:latin typeface="Arial Narrow"/>
            </a:endParaRPr>
          </a:p>
        </p:txBody>
      </p:sp>
      <p:pic>
        <p:nvPicPr>
          <p:cNvPr id="2" name="Picture 1">
            <a:extLst>
              <a:ext uri="{FF2B5EF4-FFF2-40B4-BE49-F238E27FC236}">
                <a16:creationId xmlns:a16="http://schemas.microsoft.com/office/drawing/2014/main" id="{1CC5949D-7478-B9F9-3CE3-6D7AD795EE13}"/>
              </a:ext>
            </a:extLst>
          </p:cNvPr>
          <p:cNvPicPr>
            <a:picLocks noChangeAspect="1"/>
          </p:cNvPicPr>
          <p:nvPr/>
        </p:nvPicPr>
        <p:blipFill>
          <a:blip r:embed="rId8"/>
          <a:srcRect/>
          <a:stretch/>
        </p:blipFill>
        <p:spPr>
          <a:xfrm>
            <a:off x="629343" y="2783575"/>
            <a:ext cx="1123246" cy="1368095"/>
          </a:xfrm>
          <a:prstGeom prst="rect">
            <a:avLst/>
          </a:prstGeom>
        </p:spPr>
      </p:pic>
    </p:spTree>
    <p:extLst>
      <p:ext uri="{BB962C8B-B14F-4D97-AF65-F5344CB8AC3E}">
        <p14:creationId xmlns:p14="http://schemas.microsoft.com/office/powerpoint/2010/main" val="3833517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023FB-D4A7-914D-929E-0A2809949A71}"/>
              </a:ext>
            </a:extLst>
          </p:cNvPr>
          <p:cNvSpPr>
            <a:spLocks noGrp="1"/>
          </p:cNvSpPr>
          <p:nvPr>
            <p:ph type="body" sz="quarter" idx="13"/>
          </p:nvPr>
        </p:nvSpPr>
        <p:spPr>
          <a:xfrm>
            <a:off x="221073" y="1742516"/>
            <a:ext cx="6561565" cy="326007"/>
          </a:xfrm>
        </p:spPr>
        <p:txBody>
          <a:bodyPr vert="horz" lIns="91440" tIns="45720" rIns="91440" bIns="45720" rtlCol="0" anchor="t">
            <a:noAutofit/>
          </a:bodyPr>
          <a:lstStyle/>
          <a:p>
            <a:pPr>
              <a:lnSpc>
                <a:spcPct val="119000"/>
              </a:lnSpc>
              <a:spcBef>
                <a:spcPts val="0"/>
              </a:spcBef>
              <a:spcAft>
                <a:spcPts val="200"/>
              </a:spcAft>
            </a:pPr>
            <a:r>
              <a:rPr lang="en-US" sz="1600" kern="1400" dirty="0">
                <a:latin typeface="Arial Narrow"/>
              </a:rPr>
              <a:t>Register for the Michigan 4-H and FFA </a:t>
            </a:r>
            <a:br>
              <a:rPr lang="en-US" sz="1600" kern="1400" dirty="0">
                <a:latin typeface="Arial Narrow"/>
              </a:rPr>
            </a:br>
            <a:r>
              <a:rPr lang="en-US" sz="1600" kern="1400" dirty="0">
                <a:latin typeface="Arial Narrow"/>
              </a:rPr>
              <a:t>State Livestock Judging Contest</a:t>
            </a:r>
            <a:endParaRPr lang="en-US" sz="1600" kern="1400" dirty="0">
              <a:ln>
                <a:noFill/>
              </a:ln>
              <a:effectLst/>
              <a:latin typeface="Arial Narrow"/>
            </a:endParaRPr>
          </a:p>
          <a:p>
            <a:pPr marL="0" marR="0" indent="0" algn="l">
              <a:lnSpc>
                <a:spcPct val="119000"/>
              </a:lnSpc>
              <a:spcBef>
                <a:spcPts val="0"/>
              </a:spcBef>
              <a:spcAft>
                <a:spcPts val="600"/>
              </a:spcAft>
            </a:pPr>
            <a:endParaRPr lang="en-US" sz="1800" kern="1400" dirty="0">
              <a:ln>
                <a:noFill/>
              </a:ln>
              <a:solidFill>
                <a:srgbClr val="212120"/>
              </a:solidFill>
              <a:effectLst/>
              <a:latin typeface="Calibri" panose="020F0502020204030204" pitchFamily="34" charset="0"/>
            </a:endParaRPr>
          </a:p>
          <a:p>
            <a:endParaRPr lang="en-US" dirty="0"/>
          </a:p>
          <a:p>
            <a:r>
              <a:rPr lang="en-US" sz="1600" b="0" dirty="0">
                <a:latin typeface="Arial Narrow"/>
              </a:rPr>
              <a:t>  </a:t>
            </a:r>
            <a:endParaRPr lang="en-US" dirty="0"/>
          </a:p>
          <a:p>
            <a:endParaRPr lang="en-US" dirty="0"/>
          </a:p>
        </p:txBody>
      </p:sp>
      <p:sp>
        <p:nvSpPr>
          <p:cNvPr id="4" name="Text Placeholder 3">
            <a:extLst>
              <a:ext uri="{FF2B5EF4-FFF2-40B4-BE49-F238E27FC236}">
                <a16:creationId xmlns:a16="http://schemas.microsoft.com/office/drawing/2014/main" id="{9F0BFBEE-6EDC-4140-B2D2-0637C28DB3AE}"/>
              </a:ext>
            </a:extLst>
          </p:cNvPr>
          <p:cNvSpPr>
            <a:spLocks noGrp="1"/>
          </p:cNvSpPr>
          <p:nvPr>
            <p:ph type="body" sz="quarter" idx="20"/>
          </p:nvPr>
        </p:nvSpPr>
        <p:spPr>
          <a:xfrm>
            <a:off x="229974" y="2430331"/>
            <a:ext cx="4613366" cy="1565210"/>
          </a:xfrm>
        </p:spPr>
        <p:txBody>
          <a:bodyPr vert="horz" lIns="91440" tIns="45720" rIns="91440" bIns="45720" rtlCol="0" anchor="t">
            <a:noAutofit/>
          </a:bodyPr>
          <a:lstStyle/>
          <a:p>
            <a:pPr>
              <a:lnSpc>
                <a:spcPct val="100000"/>
              </a:lnSpc>
              <a:spcBef>
                <a:spcPts val="0"/>
              </a:spcBef>
            </a:pPr>
            <a:r>
              <a:rPr lang="en-US" sz="1100" kern="1400" dirty="0">
                <a:solidFill>
                  <a:srgbClr val="000000"/>
                </a:solidFill>
                <a:latin typeface="Arial Narrow"/>
              </a:rPr>
              <a:t>Registration is now open for the Michigan 4-H and FFA State Livestock Judging Contest! Participants can demonstrate their livestock evaluation </a:t>
            </a:r>
            <a:r>
              <a:rPr lang="en-US" sz="1100" kern="1400" dirty="0">
                <a:ln>
                  <a:noFill/>
                </a:ln>
                <a:solidFill>
                  <a:srgbClr val="000000"/>
                </a:solidFill>
                <a:effectLst/>
                <a:latin typeface="Arial Narrow"/>
              </a:rPr>
              <a:t>and </a:t>
            </a:r>
            <a:r>
              <a:rPr lang="en-US" sz="1100" kern="1400" dirty="0">
                <a:solidFill>
                  <a:srgbClr val="000000"/>
                </a:solidFill>
                <a:latin typeface="Arial Narrow"/>
              </a:rPr>
              <a:t>selection skills</a:t>
            </a:r>
            <a:r>
              <a:rPr lang="en-US" sz="1100" kern="1400" dirty="0">
                <a:ln>
                  <a:noFill/>
                </a:ln>
                <a:solidFill>
                  <a:srgbClr val="000000"/>
                </a:solidFill>
                <a:effectLst/>
                <a:latin typeface="Arial Narrow"/>
              </a:rPr>
              <a:t>, as well as </a:t>
            </a:r>
            <a:r>
              <a:rPr lang="en-US" sz="1100" kern="1400" dirty="0">
                <a:solidFill>
                  <a:srgbClr val="000000"/>
                </a:solidFill>
                <a:latin typeface="Arial Narrow"/>
              </a:rPr>
              <a:t>improve their communication and decision-making skills at this fun statewide contest. The day will include both individual and team competition with classes </a:t>
            </a:r>
            <a:r>
              <a:rPr lang="en-US" sz="1100" kern="1400" dirty="0">
                <a:ln>
                  <a:noFill/>
                </a:ln>
                <a:solidFill>
                  <a:srgbClr val="000000"/>
                </a:solidFill>
                <a:effectLst/>
                <a:latin typeface="Arial Narrow"/>
              </a:rPr>
              <a:t>of </a:t>
            </a:r>
            <a:r>
              <a:rPr lang="en-US" sz="1100" kern="1400" dirty="0">
                <a:solidFill>
                  <a:srgbClr val="000000"/>
                </a:solidFill>
                <a:latin typeface="Arial Narrow"/>
              </a:rPr>
              <a:t>beef cattle, Boer goats, sheep and swine. </a:t>
            </a:r>
            <a:endParaRPr lang="en-US" sz="1100" kern="1400" dirty="0">
              <a:ln>
                <a:noFill/>
              </a:ln>
              <a:solidFill>
                <a:srgbClr val="212120"/>
              </a:solidFill>
              <a:effectLst/>
              <a:latin typeface="Arial Narrow" panose="020B0606020202030204" pitchFamily="34" charset="0"/>
            </a:endParaRPr>
          </a:p>
          <a:p>
            <a:pPr marL="0" marR="0" indent="0" algn="l">
              <a:lnSpc>
                <a:spcPct val="100000"/>
              </a:lnSpc>
              <a:spcBef>
                <a:spcPts val="0"/>
              </a:spcBef>
              <a:spcAft>
                <a:spcPts val="0"/>
              </a:spcAft>
            </a:pPr>
            <a:endParaRPr lang="en-US" sz="1100" kern="1400" dirty="0">
              <a:ln>
                <a:noFill/>
              </a:ln>
              <a:solidFill>
                <a:srgbClr val="212120"/>
              </a:solidFill>
              <a:effectLst/>
              <a:latin typeface="Arial Narrow" panose="020B0606020202030204" pitchFamily="34" charset="0"/>
            </a:endParaRPr>
          </a:p>
          <a:p>
            <a:pPr>
              <a:lnSpc>
                <a:spcPct val="100000"/>
              </a:lnSpc>
              <a:spcBef>
                <a:spcPts val="0"/>
              </a:spcBef>
            </a:pPr>
            <a:r>
              <a:rPr lang="en-US" sz="1100" kern="1400" dirty="0">
                <a:solidFill>
                  <a:srgbClr val="212120"/>
                </a:solidFill>
                <a:latin typeface="Arial Narrow"/>
              </a:rPr>
              <a:t>Contest divisions include</a:t>
            </a:r>
            <a:r>
              <a:rPr lang="en-US" sz="1100" kern="1400" dirty="0">
                <a:ln>
                  <a:noFill/>
                </a:ln>
                <a:solidFill>
                  <a:srgbClr val="212120"/>
                </a:solidFill>
                <a:effectLst/>
                <a:latin typeface="Arial Narrow"/>
              </a:rPr>
              <a:t>:</a:t>
            </a:r>
            <a:r>
              <a:rPr lang="en-US" sz="1100" kern="1400" dirty="0">
                <a:solidFill>
                  <a:srgbClr val="212120"/>
                </a:solidFill>
                <a:latin typeface="Arial Narrow"/>
              </a:rPr>
              <a:t>  </a:t>
            </a:r>
            <a:endParaRPr lang="en-US" sz="1100" kern="1400" dirty="0">
              <a:solidFill>
                <a:srgbClr val="212120"/>
              </a:solidFill>
              <a:latin typeface="Arial Narrow" panose="020B0606020202030204" pitchFamily="34" charset="0"/>
            </a:endParaRPr>
          </a:p>
          <a:p>
            <a:pPr marL="171450" indent="-171450">
              <a:lnSpc>
                <a:spcPct val="100000"/>
              </a:lnSpc>
              <a:spcBef>
                <a:spcPts val="0"/>
              </a:spcBef>
              <a:buChar char="•"/>
            </a:pPr>
            <a:r>
              <a:rPr lang="en-US" sz="1100" kern="1400" dirty="0">
                <a:solidFill>
                  <a:srgbClr val="212120"/>
                </a:solidFill>
                <a:latin typeface="Arial Narrow"/>
              </a:rPr>
              <a:t>4-H Juniors - 4-H youth ages 8-13 as of January 1</a:t>
            </a:r>
            <a:endParaRPr lang="en-US" sz="1100" kern="1400" dirty="0">
              <a:ln>
                <a:noFill/>
              </a:ln>
              <a:solidFill>
                <a:srgbClr val="212120"/>
              </a:solidFill>
              <a:effectLst/>
              <a:latin typeface="Arial Narrow" panose="020B0606020202030204" pitchFamily="34" charset="0"/>
            </a:endParaRPr>
          </a:p>
          <a:p>
            <a:pPr marL="171450" indent="-171450">
              <a:lnSpc>
                <a:spcPct val="100000"/>
              </a:lnSpc>
              <a:spcBef>
                <a:spcPts val="0"/>
              </a:spcBef>
              <a:buChar char="•"/>
            </a:pPr>
            <a:r>
              <a:rPr lang="en-US" sz="1100" kern="1400" dirty="0">
                <a:solidFill>
                  <a:srgbClr val="212120"/>
                </a:solidFill>
                <a:latin typeface="Arial Narrow"/>
              </a:rPr>
              <a:t>4-H Seniors - 4-H youth ages 14-19 as of January 1 </a:t>
            </a:r>
            <a:endParaRPr lang="en-US" sz="1100" kern="1400" dirty="0">
              <a:ln>
                <a:noFill/>
              </a:ln>
              <a:solidFill>
                <a:srgbClr val="212120"/>
              </a:solidFill>
              <a:effectLst/>
              <a:latin typeface="Arial Narrow"/>
            </a:endParaRPr>
          </a:p>
          <a:p>
            <a:pPr marL="171450" indent="-171450">
              <a:lnSpc>
                <a:spcPct val="100000"/>
              </a:lnSpc>
              <a:spcBef>
                <a:spcPts val="0"/>
              </a:spcBef>
              <a:buChar char="•"/>
            </a:pPr>
            <a:r>
              <a:rPr lang="en-US" sz="1100" kern="1400" dirty="0">
                <a:solidFill>
                  <a:srgbClr val="212120"/>
                </a:solidFill>
                <a:latin typeface="Arial Narrow"/>
              </a:rPr>
              <a:t>FFA Junior High - FFA members that recently completed seventh or eighth grade </a:t>
            </a:r>
          </a:p>
          <a:p>
            <a:pPr marL="171450" indent="-171450">
              <a:lnSpc>
                <a:spcPct val="100000"/>
              </a:lnSpc>
              <a:spcBef>
                <a:spcPts val="0"/>
              </a:spcBef>
              <a:buChar char="•"/>
            </a:pPr>
            <a:r>
              <a:rPr lang="en-US" sz="1100" kern="1400" dirty="0">
                <a:solidFill>
                  <a:srgbClr val="212120"/>
                </a:solidFill>
                <a:latin typeface="Arial Narrow"/>
              </a:rPr>
              <a:t>FFA High School – FFA members that recently completed grades 9-12</a:t>
            </a:r>
          </a:p>
          <a:p>
            <a:pPr marL="171450" indent="-171450">
              <a:lnSpc>
                <a:spcPct val="100000"/>
              </a:lnSpc>
              <a:spcBef>
                <a:spcPts val="0"/>
              </a:spcBef>
              <a:buChar char="•"/>
            </a:pPr>
            <a:r>
              <a:rPr lang="en-US" sz="1100" kern="1400" dirty="0">
                <a:solidFill>
                  <a:srgbClr val="212120"/>
                </a:solidFill>
                <a:latin typeface="Arial Narrow"/>
              </a:rPr>
              <a:t>MLE - Youth ages 8-21 as of January 1 that are not a member of 4-H or FFA</a:t>
            </a:r>
          </a:p>
          <a:p>
            <a:pPr marL="171450" indent="-171450">
              <a:lnSpc>
                <a:spcPct val="100000"/>
              </a:lnSpc>
              <a:spcBef>
                <a:spcPts val="0"/>
              </a:spcBef>
              <a:buChar char="•"/>
            </a:pPr>
            <a:r>
              <a:rPr lang="en-US" sz="1100" kern="1400" dirty="0">
                <a:solidFill>
                  <a:srgbClr val="212120"/>
                </a:solidFill>
                <a:latin typeface="Arial Narrow"/>
              </a:rPr>
              <a:t>Cloverbuds - 4-H youth age 7 as of January 1, non-competitive</a:t>
            </a:r>
          </a:p>
          <a:p>
            <a:pPr marL="228600" indent="-228600">
              <a:lnSpc>
                <a:spcPct val="100000"/>
              </a:lnSpc>
              <a:spcBef>
                <a:spcPts val="0"/>
              </a:spcBef>
            </a:pPr>
            <a:endParaRPr lang="en-US" dirty="0"/>
          </a:p>
        </p:txBody>
      </p:sp>
      <p:sp>
        <p:nvSpPr>
          <p:cNvPr id="23" name="Text Placeholder 9">
            <a:extLst>
              <a:ext uri="{FF2B5EF4-FFF2-40B4-BE49-F238E27FC236}">
                <a16:creationId xmlns:a16="http://schemas.microsoft.com/office/drawing/2014/main" id="{DCE398A6-2127-96C9-0A7E-4379C9AF1BC1}"/>
              </a:ext>
            </a:extLst>
          </p:cNvPr>
          <p:cNvSpPr txBox="1">
            <a:spLocks/>
          </p:cNvSpPr>
          <p:nvPr/>
        </p:nvSpPr>
        <p:spPr>
          <a:xfrm>
            <a:off x="221073" y="5594537"/>
            <a:ext cx="6885676" cy="464966"/>
          </a:xfrm>
          <a:prstGeom prst="rect">
            <a:avLst/>
          </a:prstGeom>
        </p:spPr>
        <p:txBody>
          <a:bodyPr vert="horz" lIns="91440" tIns="45720" rIns="91440" bIns="45720" rtlCol="0" anchor="t">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600" dirty="0">
                <a:latin typeface="Arial Narrow"/>
              </a:rPr>
              <a:t>MSU Extension honors 11 Michigan 4-H volunteers for 50 years of service in 2026</a:t>
            </a:r>
          </a:p>
          <a:p>
            <a:br>
              <a:rPr lang="en-US" dirty="0"/>
            </a:br>
            <a:endParaRPr lang="en-US" dirty="0"/>
          </a:p>
          <a:p>
            <a:endParaRPr lang="en-US" sz="1600" dirty="0"/>
          </a:p>
          <a:p>
            <a:endParaRPr lang="en-US" sz="1600" dirty="0"/>
          </a:p>
          <a:p>
            <a:endParaRPr lang="en-US" dirty="0"/>
          </a:p>
        </p:txBody>
      </p:sp>
      <p:sp>
        <p:nvSpPr>
          <p:cNvPr id="6" name="TextBox 5">
            <a:extLst>
              <a:ext uri="{FF2B5EF4-FFF2-40B4-BE49-F238E27FC236}">
                <a16:creationId xmlns:a16="http://schemas.microsoft.com/office/drawing/2014/main" id="{E3045FA2-7DB0-5886-E3E9-561C142FAB84}"/>
              </a:ext>
            </a:extLst>
          </p:cNvPr>
          <p:cNvSpPr txBox="1"/>
          <p:nvPr/>
        </p:nvSpPr>
        <p:spPr>
          <a:xfrm>
            <a:off x="221073" y="4779518"/>
            <a:ext cx="711043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Narrow"/>
                <a:ea typeface="+mn-lt"/>
                <a:cs typeface="+mn-lt"/>
              </a:rPr>
              <a:t>While the dates for the contest no longer coincide with Michigan Livestock Expo (MLE), this contest does still count as an educational experience for the MLE Premiere Stockman Award. Registration is due by June 15. Find registration information at </a:t>
            </a:r>
            <a:r>
              <a:rPr lang="en-US" sz="1100" dirty="0">
                <a:latin typeface="Arial Narrow"/>
                <a:ea typeface="+mn-lt"/>
                <a:cs typeface="+mn-lt"/>
                <a:hlinkClick r:id="rId2"/>
              </a:rPr>
              <a:t>www.canr.msu.edu/events/4-h-and-ffa-livestock-judging-state-contest-2026</a:t>
            </a:r>
            <a:r>
              <a:rPr lang="en-US" sz="1100" dirty="0">
                <a:latin typeface="Arial Narrow"/>
                <a:ea typeface="+mn-lt"/>
                <a:cs typeface="+mn-lt"/>
              </a:rPr>
              <a:t>. </a:t>
            </a:r>
            <a:endParaRPr lang="en-US" sz="1100" dirty="0">
              <a:latin typeface="Arial Narrow"/>
              <a:cs typeface="Calibri"/>
            </a:endParaRPr>
          </a:p>
        </p:txBody>
      </p:sp>
      <p:pic>
        <p:nvPicPr>
          <p:cNvPr id="3" name="Picture 2" descr="May be an image of text that says 'Michigan 4-H &amp; FFA Livestock Judging State Contest 光奇国 ፖርከ michigan LIVESTOCK expo MICHIGAN STATE UNIVERSITY Extension Fuly1.2026 2026 Fuly'">
            <a:extLst>
              <a:ext uri="{FF2B5EF4-FFF2-40B4-BE49-F238E27FC236}">
                <a16:creationId xmlns:a16="http://schemas.microsoft.com/office/drawing/2014/main" id="{FE1B67AB-7648-8F9D-5E06-81CE11458482}"/>
              </a:ext>
            </a:extLst>
          </p:cNvPr>
          <p:cNvPicPr>
            <a:picLocks noChangeAspect="1"/>
          </p:cNvPicPr>
          <p:nvPr/>
        </p:nvPicPr>
        <p:blipFill>
          <a:blip r:embed="rId3"/>
          <a:srcRect t="3655" r="-752" b="-602"/>
          <a:stretch>
            <a:fillRect/>
          </a:stretch>
        </p:blipFill>
        <p:spPr>
          <a:xfrm>
            <a:off x="4937760" y="1859225"/>
            <a:ext cx="2393752" cy="2472955"/>
          </a:xfrm>
          <a:prstGeom prst="rect">
            <a:avLst/>
          </a:prstGeom>
        </p:spPr>
      </p:pic>
      <p:sp>
        <p:nvSpPr>
          <p:cNvPr id="5" name="TextBox 4">
            <a:extLst>
              <a:ext uri="{FF2B5EF4-FFF2-40B4-BE49-F238E27FC236}">
                <a16:creationId xmlns:a16="http://schemas.microsoft.com/office/drawing/2014/main" id="{B9F67AD9-32CC-93B8-0FA8-51086E196F8F}"/>
              </a:ext>
            </a:extLst>
          </p:cNvPr>
          <p:cNvSpPr txBox="1"/>
          <p:nvPr/>
        </p:nvSpPr>
        <p:spPr>
          <a:xfrm>
            <a:off x="229974" y="5838461"/>
            <a:ext cx="6985319" cy="3816429"/>
          </a:xfrm>
          <a:prstGeom prst="rect">
            <a:avLst/>
          </a:prstGeom>
          <a:noFill/>
        </p:spPr>
        <p:txBody>
          <a:bodyPr wrap="square" lIns="91440" tIns="45720" rIns="91440" bIns="45720" rtlCol="0" anchor="t">
            <a:spAutoFit/>
          </a:bodyPr>
          <a:lstStyle/>
          <a:p>
            <a:endParaRPr lang="en-US" sz="1100" kern="1400" dirty="0">
              <a:solidFill>
                <a:srgbClr val="000000"/>
              </a:solidFill>
              <a:latin typeface="Arial Narrow"/>
              <a:cs typeface="Arial"/>
            </a:endParaRPr>
          </a:p>
          <a:p>
            <a:r>
              <a:rPr lang="en-US" sz="1100" kern="1400" dirty="0">
                <a:latin typeface="Arial Narrow"/>
                <a:ea typeface="+mn-lt"/>
                <a:cs typeface="+mn-lt"/>
              </a:rPr>
              <a:t>For the sixth year, MSU Extension is celebrating outstanding volunteers who have given a half-century of service to Michigan 4-H. These individuals have pledged their heads, hearts, hands and service to improving the lives of youth and their communities through Michigan 4-H for the past 50 years.</a:t>
            </a:r>
          </a:p>
          <a:p>
            <a:endParaRPr lang="en-US" sz="1100" kern="1400" dirty="0">
              <a:latin typeface="Arial Narrow"/>
              <a:ea typeface="+mn-lt"/>
              <a:cs typeface="+mn-lt"/>
            </a:endParaRPr>
          </a:p>
          <a:p>
            <a:r>
              <a:rPr lang="en-US" sz="1100" dirty="0">
                <a:latin typeface="Arial Narrow"/>
                <a:ea typeface="+mn-lt"/>
                <a:cs typeface="+mn-lt"/>
              </a:rPr>
              <a:t>“We give thanks for every volunteer in our program,” said Quentin Tyler, director of MSU Extension. “Michigan 4‑H would not exist as it does today without the dedication of volunteers who generously share their gifts, and these 11 remarkable individuals in particular have been sharing their gifts for a half-century. We offer them our sincere and heartfelt appreciation for all they’ve done for our organization and Michigan 4-H’ers.”</a:t>
            </a:r>
          </a:p>
          <a:p>
            <a:endParaRPr lang="en-US" sz="1100" dirty="0">
              <a:latin typeface="Arial Narrow"/>
              <a:ea typeface="Calibri" panose="020F0502020204030204"/>
              <a:cs typeface="Calibri" panose="020F0502020204030204"/>
            </a:endParaRPr>
          </a:p>
          <a:p>
            <a:r>
              <a:rPr lang="en-US" sz="1100" kern="1400" dirty="0">
                <a:solidFill>
                  <a:srgbClr val="212120"/>
                </a:solidFill>
                <a:latin typeface="Arial Narrow"/>
                <a:ea typeface="+mn-lt"/>
                <a:cs typeface="+mn-lt"/>
              </a:rPr>
              <a:t>The Michigan 4-H 50-year volunteers being recognized in 2026 are:</a:t>
            </a:r>
            <a:endParaRPr lang="en-US" dirty="0">
              <a:latin typeface="Arial Narrow"/>
              <a:cs typeface="Arial"/>
            </a:endParaRPr>
          </a:p>
          <a:p>
            <a:endParaRPr lang="en-US" sz="1100" i="1" kern="1400" dirty="0">
              <a:solidFill>
                <a:srgbClr val="212120"/>
              </a:solidFill>
              <a:latin typeface="Arial Narrow"/>
              <a:cs typeface="Arial"/>
            </a:endParaRPr>
          </a:p>
          <a:p>
            <a:pPr marL="171450" indent="-171450">
              <a:buFont typeface="Arial"/>
              <a:buChar char="•"/>
            </a:pPr>
            <a:r>
              <a:rPr lang="en-US" sz="1100" kern="1400" dirty="0">
                <a:solidFill>
                  <a:srgbClr val="212120"/>
                </a:solidFill>
                <a:latin typeface="Arial Narrow"/>
                <a:cs typeface="Arial"/>
              </a:rPr>
              <a:t>Kay Booth, Barry County</a:t>
            </a:r>
          </a:p>
          <a:p>
            <a:pPr marL="171450" indent="-171450">
              <a:buFont typeface="Arial"/>
              <a:buChar char="•"/>
            </a:pPr>
            <a:r>
              <a:rPr lang="en-US" sz="1100" kern="1400" dirty="0">
                <a:solidFill>
                  <a:srgbClr val="212120"/>
                </a:solidFill>
                <a:latin typeface="Arial Narrow"/>
                <a:cs typeface="Arial"/>
              </a:rPr>
              <a:t>Joyce Goerge, Clinton County</a:t>
            </a:r>
          </a:p>
          <a:p>
            <a:pPr marL="171450" indent="-171450">
              <a:buFont typeface="Arial"/>
              <a:buChar char="•"/>
            </a:pPr>
            <a:r>
              <a:rPr lang="en-US" sz="1100" kern="1400" dirty="0">
                <a:solidFill>
                  <a:srgbClr val="212120"/>
                </a:solidFill>
                <a:latin typeface="Arial Narrow"/>
                <a:cs typeface="Arial"/>
              </a:rPr>
              <a:t>Betty </a:t>
            </a:r>
            <a:r>
              <a:rPr lang="en-US" sz="1100" kern="1400" dirty="0" err="1">
                <a:solidFill>
                  <a:srgbClr val="212120"/>
                </a:solidFill>
                <a:latin typeface="Arial Narrow"/>
                <a:cs typeface="Arial"/>
              </a:rPr>
              <a:t>Groth</a:t>
            </a:r>
            <a:r>
              <a:rPr lang="en-US" sz="1100" kern="1400" dirty="0">
                <a:solidFill>
                  <a:srgbClr val="212120"/>
                </a:solidFill>
                <a:latin typeface="Arial Narrow"/>
                <a:cs typeface="Arial"/>
              </a:rPr>
              <a:t>, Cass County, </a:t>
            </a:r>
          </a:p>
          <a:p>
            <a:pPr marL="171450" indent="-171450">
              <a:buFont typeface="Arial"/>
              <a:buChar char="•"/>
            </a:pPr>
            <a:r>
              <a:rPr lang="en-US" sz="1100" kern="1400" dirty="0">
                <a:solidFill>
                  <a:srgbClr val="212120"/>
                </a:solidFill>
                <a:latin typeface="Arial Narrow"/>
                <a:cs typeface="Arial"/>
              </a:rPr>
              <a:t>Beverly Koppelman, Monroe County</a:t>
            </a:r>
          </a:p>
          <a:p>
            <a:pPr marL="171450" indent="-171450">
              <a:buFont typeface="Arial"/>
              <a:buChar char="•"/>
            </a:pPr>
            <a:r>
              <a:rPr lang="en-US" sz="1100" kern="1400" dirty="0">
                <a:solidFill>
                  <a:srgbClr val="212120"/>
                </a:solidFill>
                <a:latin typeface="Arial Narrow"/>
                <a:cs typeface="Arial"/>
              </a:rPr>
              <a:t>Gary Koppelman, Monroe County</a:t>
            </a:r>
          </a:p>
          <a:p>
            <a:pPr marL="171450" indent="-171450">
              <a:buFont typeface="Arial"/>
              <a:buChar char="•"/>
            </a:pPr>
            <a:r>
              <a:rPr lang="en-US" sz="1100" kern="1400" dirty="0">
                <a:solidFill>
                  <a:srgbClr val="212120"/>
                </a:solidFill>
                <a:latin typeface="Arial Narrow"/>
                <a:cs typeface="Arial"/>
              </a:rPr>
              <a:t>Michael Lee, Osceola County</a:t>
            </a:r>
          </a:p>
          <a:p>
            <a:pPr marL="171450" indent="-171450">
              <a:buFont typeface="Arial" panose="020B0604020202020204" pitchFamily="34" charset="0"/>
              <a:buChar char="•"/>
            </a:pPr>
            <a:endParaRPr lang="en-US" sz="1100" kern="1400" dirty="0">
              <a:solidFill>
                <a:srgbClr val="212120"/>
              </a:solidFill>
              <a:latin typeface="Arial Narrow"/>
              <a:cs typeface="Arial"/>
            </a:endParaRPr>
          </a:p>
          <a:p>
            <a:r>
              <a:rPr lang="en-US" sz="1100" kern="1400" dirty="0">
                <a:solidFill>
                  <a:srgbClr val="212120"/>
                </a:solidFill>
                <a:latin typeface="Arial Narrow"/>
                <a:ea typeface="+mn-lt"/>
                <a:cs typeface="+mn-lt"/>
              </a:rPr>
              <a:t>In recognition of their service, 50-year volunteers received a gift of appreciation from MSU Extension leadership, as well as a personal note of thanks. </a:t>
            </a:r>
            <a:r>
              <a:rPr lang="en-US" sz="1100" kern="1400" dirty="0">
                <a:solidFill>
                  <a:srgbClr val="212120"/>
                </a:solidFill>
                <a:latin typeface="Arial Narrow"/>
                <a:cs typeface="Arial"/>
              </a:rPr>
              <a:t>Tribute gifts in honor of any or all of these 4-H volunteers may be made to support 4-H at: </a:t>
            </a:r>
            <a:r>
              <a:rPr lang="en-US" sz="1100" kern="1400" dirty="0">
                <a:solidFill>
                  <a:srgbClr val="212120"/>
                </a:solidFill>
                <a:latin typeface="Arial Narrow"/>
                <a:cs typeface="Arial"/>
                <a:hlinkClick r:id="rId4"/>
              </a:rPr>
              <a:t>https://mi4hfdtn.org/memorial-tribute-gifts/. </a:t>
            </a:r>
            <a:endParaRPr lang="en-US" sz="1100" dirty="0">
              <a:latin typeface="Arial Narrow"/>
              <a:ea typeface="+mn-lt"/>
              <a:cs typeface="+mn-lt"/>
            </a:endParaRPr>
          </a:p>
        </p:txBody>
      </p:sp>
      <p:sp>
        <p:nvSpPr>
          <p:cNvPr id="8" name="TextBox 7">
            <a:extLst>
              <a:ext uri="{FF2B5EF4-FFF2-40B4-BE49-F238E27FC236}">
                <a16:creationId xmlns:a16="http://schemas.microsoft.com/office/drawing/2014/main" id="{E7593974-546C-D34E-FC27-EBAF6619FA09}"/>
              </a:ext>
            </a:extLst>
          </p:cNvPr>
          <p:cNvSpPr txBox="1"/>
          <p:nvPr/>
        </p:nvSpPr>
        <p:spPr>
          <a:xfrm>
            <a:off x="3019232" y="7850186"/>
            <a:ext cx="2417901"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1100" dirty="0">
                <a:solidFill>
                  <a:srgbClr val="212120"/>
                </a:solidFill>
                <a:latin typeface="Arial Narrow"/>
              </a:rPr>
              <a:t>Deb </a:t>
            </a:r>
            <a:r>
              <a:rPr lang="en-US" sz="1100" dirty="0" err="1">
                <a:solidFill>
                  <a:srgbClr val="212120"/>
                </a:solidFill>
                <a:latin typeface="Arial Narrow"/>
              </a:rPr>
              <a:t>Pincumbe</a:t>
            </a:r>
            <a:r>
              <a:rPr lang="en-US" sz="1100" dirty="0">
                <a:solidFill>
                  <a:srgbClr val="212120"/>
                </a:solidFill>
                <a:latin typeface="Arial Narrow"/>
              </a:rPr>
              <a:t>, Ingham County</a:t>
            </a:r>
            <a:endParaRPr lang="en-US" sz="1100" dirty="0">
              <a:latin typeface="Arial Narrow"/>
            </a:endParaRPr>
          </a:p>
          <a:p>
            <a:pPr marL="171450" indent="-171450">
              <a:buFont typeface="Arial,Sans-Serif"/>
              <a:buChar char="•"/>
            </a:pPr>
            <a:r>
              <a:rPr lang="en-US" sz="1100" dirty="0">
                <a:solidFill>
                  <a:srgbClr val="212120"/>
                </a:solidFill>
                <a:latin typeface="Arial Narrow"/>
              </a:rPr>
              <a:t>Linda Preston, Cass County</a:t>
            </a:r>
            <a:endParaRPr lang="en-US" sz="1100" dirty="0">
              <a:latin typeface="Arial Narrow"/>
            </a:endParaRPr>
          </a:p>
          <a:p>
            <a:pPr marL="171450" indent="-171450">
              <a:buFont typeface="Arial,Sans-Serif"/>
              <a:buChar char="•"/>
            </a:pPr>
            <a:r>
              <a:rPr lang="en-US" sz="1100" dirty="0">
                <a:solidFill>
                  <a:srgbClr val="212120"/>
                </a:solidFill>
                <a:latin typeface="Arial Narrow"/>
              </a:rPr>
              <a:t>Peter Preston, Cass County</a:t>
            </a:r>
            <a:endParaRPr lang="en-US" sz="1100" dirty="0">
              <a:latin typeface="Arial Narrow"/>
            </a:endParaRPr>
          </a:p>
          <a:p>
            <a:pPr marL="171450" indent="-171450">
              <a:buFont typeface="Arial,Sans-Serif"/>
              <a:buChar char="•"/>
            </a:pPr>
            <a:r>
              <a:rPr lang="en-US" sz="1100" dirty="0">
                <a:solidFill>
                  <a:srgbClr val="212120"/>
                </a:solidFill>
                <a:latin typeface="Arial Narrow"/>
              </a:rPr>
              <a:t>Kathy Williams, St. Clair County </a:t>
            </a:r>
            <a:endParaRPr lang="en-US" sz="1100" dirty="0">
              <a:latin typeface="Arial Narrow"/>
            </a:endParaRPr>
          </a:p>
          <a:p>
            <a:pPr marL="171450" indent="-171450">
              <a:buFont typeface="Arial,Sans-Serif"/>
              <a:buChar char="•"/>
            </a:pPr>
            <a:r>
              <a:rPr lang="en-US" sz="1100" dirty="0">
                <a:solidFill>
                  <a:srgbClr val="212120"/>
                </a:solidFill>
                <a:latin typeface="Arial Narrow"/>
              </a:rPr>
              <a:t>Mary Yeomans, Midland County</a:t>
            </a:r>
            <a:endParaRPr lang="en-US" dirty="0"/>
          </a:p>
        </p:txBody>
      </p:sp>
    </p:spTree>
    <p:extLst>
      <p:ext uri="{BB962C8B-B14F-4D97-AF65-F5344CB8AC3E}">
        <p14:creationId xmlns:p14="http://schemas.microsoft.com/office/powerpoint/2010/main" val="555800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864F134-EB81-3CE4-A06E-8C522E119DA4}"/>
              </a:ext>
            </a:extLst>
          </p:cNvPr>
          <p:cNvSpPr>
            <a:spLocks noGrp="1"/>
          </p:cNvSpPr>
          <p:nvPr>
            <p:ph type="body" sz="quarter" idx="13"/>
          </p:nvPr>
        </p:nvSpPr>
        <p:spPr/>
        <p:txBody>
          <a:bodyPr/>
          <a:lstStyle/>
          <a:p>
            <a:r>
              <a:rPr lang="en-US"/>
              <a:t>Clare County News</a:t>
            </a:r>
          </a:p>
        </p:txBody>
      </p:sp>
      <p:sp>
        <p:nvSpPr>
          <p:cNvPr id="4" name="Text Placeholder 3">
            <a:extLst>
              <a:ext uri="{FF2B5EF4-FFF2-40B4-BE49-F238E27FC236}">
                <a16:creationId xmlns:a16="http://schemas.microsoft.com/office/drawing/2014/main" id="{9E1AAF8C-C5D9-374F-B2DF-6356253BB6AC}"/>
              </a:ext>
            </a:extLst>
          </p:cNvPr>
          <p:cNvSpPr>
            <a:spLocks noGrp="1"/>
          </p:cNvSpPr>
          <p:nvPr>
            <p:ph type="body" sz="quarter" idx="20"/>
          </p:nvPr>
        </p:nvSpPr>
        <p:spPr>
          <a:xfrm>
            <a:off x="3182112" y="2005866"/>
            <a:ext cx="3989108" cy="4598578"/>
          </a:xfrm>
        </p:spPr>
        <p:txBody>
          <a:bodyPr/>
          <a:lstStyle/>
          <a:p>
            <a:pPr lvl="0"/>
            <a:r>
              <a:rPr lang="en-US" b="1" dirty="0"/>
              <a:t>4-H Summer Camp Registration is OPEN! </a:t>
            </a:r>
          </a:p>
          <a:p>
            <a:pPr lvl="0"/>
            <a:r>
              <a:rPr lang="en-US" dirty="0"/>
              <a:t>Get ready for an All American Adventure at Coldwater Lake 4-H Camp!</a:t>
            </a:r>
          </a:p>
          <a:p>
            <a:pPr lvl="0"/>
            <a:r>
              <a:rPr lang="en-US" dirty="0"/>
              <a:t>Cloverbud Day Camp (ages 5–7)</a:t>
            </a:r>
          </a:p>
          <a:p>
            <a:pPr lvl="0"/>
            <a:r>
              <a:rPr lang="en-US" dirty="0"/>
              <a:t> 	July 7 &amp; 8, 2026</a:t>
            </a:r>
          </a:p>
          <a:p>
            <a:pPr lvl="0"/>
            <a:r>
              <a:rPr lang="en-US" dirty="0"/>
              <a:t>4-H Overnight Camp (ages 8–12)</a:t>
            </a:r>
          </a:p>
          <a:p>
            <a:pPr lvl="2"/>
            <a:r>
              <a:rPr lang="en-US" sz="1200" dirty="0"/>
              <a:t> July 15 &amp; 16, 2026</a:t>
            </a:r>
          </a:p>
          <a:p>
            <a:pPr lvl="0"/>
            <a:r>
              <a:rPr lang="en-US" dirty="0"/>
              <a:t>From outdoor adventures and hands-on activities to making new friends and unforgettable memories—this is what summer is all about! 🌲🎣</a:t>
            </a:r>
          </a:p>
          <a:p>
            <a:pPr marL="171450" lvl="0" indent="-171450">
              <a:buFont typeface="Arial" panose="020B0604020202020204" pitchFamily="34" charset="0"/>
              <a:buChar char="•"/>
            </a:pPr>
            <a:r>
              <a:rPr lang="en-US" dirty="0"/>
              <a:t>Cloverbud Camp: $40</a:t>
            </a:r>
          </a:p>
          <a:p>
            <a:pPr marL="171450" lvl="0" indent="-171450">
              <a:buFont typeface="Arial" panose="020B0604020202020204" pitchFamily="34" charset="0"/>
              <a:buChar char="•"/>
            </a:pPr>
            <a:r>
              <a:rPr lang="en-US" dirty="0"/>
              <a:t> 4-H Camp: $50</a:t>
            </a:r>
          </a:p>
          <a:p>
            <a:pPr marL="171450" lvl="0" indent="-171450">
              <a:buFont typeface="Arial" panose="020B0604020202020204" pitchFamily="34" charset="0"/>
              <a:buChar char="•"/>
            </a:pPr>
            <a:r>
              <a:rPr lang="en-US" dirty="0"/>
              <a:t>Don’t forget you can apply for a Make A Wish Scholarship.</a:t>
            </a:r>
          </a:p>
          <a:p>
            <a:pPr lvl="0"/>
            <a:r>
              <a:rPr lang="en-US" dirty="0"/>
              <a:t>Register here:</a:t>
            </a:r>
          </a:p>
          <a:p>
            <a:pPr lvl="0"/>
            <a:r>
              <a:rPr lang="en-US" dirty="0">
                <a:hlinkClick r:id="rId2"/>
              </a:rPr>
              <a:t>https://clareisabella20264hcamp.4honline.com</a:t>
            </a:r>
            <a:r>
              <a:rPr lang="en-US" dirty="0"/>
              <a:t> </a:t>
            </a:r>
          </a:p>
          <a:p>
            <a:pPr lvl="0"/>
            <a:r>
              <a:rPr lang="en-US" b="1" dirty="0"/>
              <a:t>Register by June 15th </a:t>
            </a:r>
          </a:p>
          <a:p>
            <a:pPr lvl="0"/>
            <a:r>
              <a:rPr lang="en-US" dirty="0"/>
              <a:t>Spots will fill fast—don’t wait!</a:t>
            </a:r>
          </a:p>
        </p:txBody>
      </p:sp>
      <p:sp>
        <p:nvSpPr>
          <p:cNvPr id="16" name="Text Placeholder 15">
            <a:extLst>
              <a:ext uri="{FF2B5EF4-FFF2-40B4-BE49-F238E27FC236}">
                <a16:creationId xmlns:a16="http://schemas.microsoft.com/office/drawing/2014/main" id="{04F368EB-D3DD-5FE6-CDB6-99D30948ACFD}"/>
              </a:ext>
            </a:extLst>
          </p:cNvPr>
          <p:cNvSpPr>
            <a:spLocks noGrp="1"/>
          </p:cNvSpPr>
          <p:nvPr>
            <p:ph type="body" sz="quarter" idx="21"/>
          </p:nvPr>
        </p:nvSpPr>
        <p:spPr>
          <a:xfrm>
            <a:off x="234461" y="5084717"/>
            <a:ext cx="2947651" cy="344371"/>
          </a:xfrm>
        </p:spPr>
        <p:txBody>
          <a:bodyPr/>
          <a:lstStyle/>
          <a:p>
            <a:r>
              <a:rPr lang="en-US" dirty="0"/>
              <a:t>Leadership Possibilities</a:t>
            </a:r>
          </a:p>
        </p:txBody>
      </p:sp>
      <p:sp>
        <p:nvSpPr>
          <p:cNvPr id="17" name="Text Placeholder 16">
            <a:extLst>
              <a:ext uri="{FF2B5EF4-FFF2-40B4-BE49-F238E27FC236}">
                <a16:creationId xmlns:a16="http://schemas.microsoft.com/office/drawing/2014/main" id="{624EE9E1-2418-8539-75A7-8CD43EE16303}"/>
              </a:ext>
            </a:extLst>
          </p:cNvPr>
          <p:cNvSpPr>
            <a:spLocks noGrp="1"/>
          </p:cNvSpPr>
          <p:nvPr>
            <p:ph type="body" sz="quarter" idx="24"/>
          </p:nvPr>
        </p:nvSpPr>
        <p:spPr>
          <a:xfrm>
            <a:off x="258988" y="6606329"/>
            <a:ext cx="7254424" cy="344371"/>
          </a:xfrm>
        </p:spPr>
        <p:txBody>
          <a:bodyPr/>
          <a:lstStyle/>
          <a:p>
            <a:r>
              <a:rPr lang="en-US" dirty="0"/>
              <a:t>Clare County 4-H Council Higher Education Scholarship</a:t>
            </a:r>
          </a:p>
        </p:txBody>
      </p:sp>
      <p:sp>
        <p:nvSpPr>
          <p:cNvPr id="8" name="Text Placeholder 7">
            <a:extLst>
              <a:ext uri="{FF2B5EF4-FFF2-40B4-BE49-F238E27FC236}">
                <a16:creationId xmlns:a16="http://schemas.microsoft.com/office/drawing/2014/main" id="{44DF3E57-90C9-7848-9033-7B5F7CA2DD0B}"/>
              </a:ext>
            </a:extLst>
          </p:cNvPr>
          <p:cNvSpPr>
            <a:spLocks noGrp="1"/>
          </p:cNvSpPr>
          <p:nvPr>
            <p:ph type="body" sz="quarter" idx="26"/>
          </p:nvPr>
        </p:nvSpPr>
        <p:spPr>
          <a:xfrm>
            <a:off x="3182112" y="6952584"/>
            <a:ext cx="4352321" cy="2710651"/>
          </a:xfrm>
        </p:spPr>
        <p:txBody>
          <a:bodyPr>
            <a:noAutofit/>
          </a:bodyPr>
          <a:lstStyle/>
          <a:p>
            <a:pPr lvl="0"/>
            <a:r>
              <a:rPr lang="en-US" dirty="0"/>
              <a:t>We are so excited to celebrate this year’s 4-H Council Higher Education Scholarship winners: </a:t>
            </a:r>
            <a:r>
              <a:rPr lang="en-US" b="1" dirty="0"/>
              <a:t>Hayley Neff, Thomas Dewey, Kerrigan Koch, Marlee Clark, and Lydia Bear</a:t>
            </a:r>
            <a:r>
              <a:rPr lang="en-US" dirty="0"/>
              <a:t>! </a:t>
            </a:r>
          </a:p>
          <a:p>
            <a:pPr lvl="0"/>
            <a:r>
              <a:rPr lang="en-US" dirty="0"/>
              <a:t>These amazing young leaders have spent years growing through 4-H through leading clubs, mentoring younger members, volunteering in their communities, competing in projects, and making a difference wherever they go. From the barn to the fairgrounds to community events, they’ve truly shown what it means to learn by doing and give back along the way.</a:t>
            </a:r>
          </a:p>
          <a:p>
            <a:pPr lvl="0"/>
            <a:r>
              <a:rPr lang="en-US" dirty="0"/>
              <a:t>Each of them has left a positive mark on Clare County 4-H, and we couldn’t be more proud of all they’ve accomplished! </a:t>
            </a:r>
          </a:p>
          <a:p>
            <a:pPr lvl="0"/>
            <a:r>
              <a:rPr lang="en-US" dirty="0"/>
              <a:t>Congratulations on this well-deserved </a:t>
            </a:r>
            <a:r>
              <a:rPr lang="en-US" sz="1100" dirty="0"/>
              <a:t>achievement, we can’t wait to see all the incredible things you’ll do next! </a:t>
            </a:r>
          </a:p>
        </p:txBody>
      </p:sp>
      <p:pic>
        <p:nvPicPr>
          <p:cNvPr id="11" name="Picture 10" descr="A diploma and graduation caps&#10;&#10;AI-generated content may be incorrect.">
            <a:extLst>
              <a:ext uri="{FF2B5EF4-FFF2-40B4-BE49-F238E27FC236}">
                <a16:creationId xmlns:a16="http://schemas.microsoft.com/office/drawing/2014/main" id="{FDC0F484-A2D5-B1CC-C5B9-19557B0BDB75}"/>
              </a:ext>
            </a:extLst>
          </p:cNvPr>
          <p:cNvPicPr>
            <a:picLocks noChangeAspect="1"/>
          </p:cNvPicPr>
          <p:nvPr/>
        </p:nvPicPr>
        <p:blipFill>
          <a:blip r:embed="rId3"/>
          <a:stretch>
            <a:fillRect/>
          </a:stretch>
        </p:blipFill>
        <p:spPr>
          <a:xfrm>
            <a:off x="456509" y="7112277"/>
            <a:ext cx="2591490" cy="2172441"/>
          </a:xfrm>
          <a:prstGeom prst="rect">
            <a:avLst/>
          </a:prstGeom>
        </p:spPr>
      </p:pic>
      <p:pic>
        <p:nvPicPr>
          <p:cNvPr id="22" name="Picture 21" descr="A flag with text and a four leaf clover&#10;&#10;AI-generated content may be incorrect.">
            <a:extLst>
              <a:ext uri="{FF2B5EF4-FFF2-40B4-BE49-F238E27FC236}">
                <a16:creationId xmlns:a16="http://schemas.microsoft.com/office/drawing/2014/main" id="{D4EF781A-CACC-6440-8FD6-4E52ECBD4658}"/>
              </a:ext>
            </a:extLst>
          </p:cNvPr>
          <p:cNvPicPr>
            <a:picLocks noChangeAspect="1"/>
          </p:cNvPicPr>
          <p:nvPr/>
        </p:nvPicPr>
        <p:blipFill>
          <a:blip r:embed="rId4"/>
          <a:stretch>
            <a:fillRect/>
          </a:stretch>
        </p:blipFill>
        <p:spPr>
          <a:xfrm>
            <a:off x="456509" y="2112643"/>
            <a:ext cx="2301046" cy="2977211"/>
          </a:xfrm>
          <a:prstGeom prst="rect">
            <a:avLst/>
          </a:prstGeom>
        </p:spPr>
      </p:pic>
      <p:sp>
        <p:nvSpPr>
          <p:cNvPr id="30" name="TextBox 29">
            <a:extLst>
              <a:ext uri="{FF2B5EF4-FFF2-40B4-BE49-F238E27FC236}">
                <a16:creationId xmlns:a16="http://schemas.microsoft.com/office/drawing/2014/main" id="{9C0C6AFF-3A77-1BAB-7705-8FBA6F396382}"/>
              </a:ext>
            </a:extLst>
          </p:cNvPr>
          <p:cNvSpPr txBox="1"/>
          <p:nvPr/>
        </p:nvSpPr>
        <p:spPr>
          <a:xfrm>
            <a:off x="321766" y="5405919"/>
            <a:ext cx="2860346" cy="1015663"/>
          </a:xfrm>
          <a:prstGeom prst="rect">
            <a:avLst/>
          </a:prstGeom>
          <a:noFill/>
        </p:spPr>
        <p:txBody>
          <a:bodyPr wrap="square" rtlCol="0">
            <a:spAutoFit/>
          </a:bodyPr>
          <a:lstStyle/>
          <a:p>
            <a:r>
              <a:rPr lang="en-US" sz="1200"/>
              <a:t>Are you 14–19 years old?</a:t>
            </a:r>
            <a:endParaRPr lang="en-US" sz="1200" dirty="0"/>
          </a:p>
          <a:p>
            <a:r>
              <a:rPr lang="en-US" sz="1200" dirty="0"/>
              <a:t>We are looking you!</a:t>
            </a:r>
          </a:p>
          <a:p>
            <a:pPr marL="285750" indent="-285750">
              <a:buFont typeface="Arial" panose="020B0604020202020204" pitchFamily="34" charset="0"/>
              <a:buChar char="•"/>
            </a:pPr>
            <a:r>
              <a:rPr lang="en-US" sz="1200" b="1" dirty="0"/>
              <a:t>Camp Councilors </a:t>
            </a:r>
          </a:p>
          <a:p>
            <a:pPr marL="285750" indent="-285750">
              <a:buFont typeface="Arial" panose="020B0604020202020204" pitchFamily="34" charset="0"/>
              <a:buChar char="•"/>
            </a:pPr>
            <a:r>
              <a:rPr lang="en-US" sz="1200" b="1" dirty="0"/>
              <a:t>Cloverbud Show Judges</a:t>
            </a:r>
          </a:p>
          <a:p>
            <a:r>
              <a:rPr lang="en-US" sz="1200" dirty="0"/>
              <a:t>Text Renee 231-735-0067</a:t>
            </a:r>
          </a:p>
        </p:txBody>
      </p:sp>
      <p:sp>
        <p:nvSpPr>
          <p:cNvPr id="31" name="Rectangle 30">
            <a:extLst>
              <a:ext uri="{FF2B5EF4-FFF2-40B4-BE49-F238E27FC236}">
                <a16:creationId xmlns:a16="http://schemas.microsoft.com/office/drawing/2014/main" id="{5475BBFF-C199-FD05-1D2A-6EE63DDD1DE8}"/>
              </a:ext>
            </a:extLst>
          </p:cNvPr>
          <p:cNvSpPr/>
          <p:nvPr/>
        </p:nvSpPr>
        <p:spPr>
          <a:xfrm>
            <a:off x="193868" y="5145371"/>
            <a:ext cx="2748115" cy="1459073"/>
          </a:xfrm>
          <a:prstGeom prst="rect">
            <a:avLst/>
          </a:prstGeom>
          <a:noFill/>
          <a:ln>
            <a:solidFill>
              <a:srgbClr val="008208"/>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67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931D6-A523-FC93-45DF-02B238D62F7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7FAACECC-1C10-31B3-C6F6-34C3B8E6496B}"/>
              </a:ext>
            </a:extLst>
          </p:cNvPr>
          <p:cNvSpPr>
            <a:spLocks noGrp="1"/>
          </p:cNvSpPr>
          <p:nvPr>
            <p:ph type="body" sz="quarter" idx="13"/>
          </p:nvPr>
        </p:nvSpPr>
        <p:spPr/>
        <p:txBody>
          <a:bodyPr/>
          <a:lstStyle/>
          <a:p>
            <a:r>
              <a:rPr lang="en-US" dirty="0"/>
              <a:t>Hide N Hares 4-H Club.</a:t>
            </a:r>
          </a:p>
        </p:txBody>
      </p:sp>
      <p:sp>
        <p:nvSpPr>
          <p:cNvPr id="16" name="Text Placeholder 15">
            <a:extLst>
              <a:ext uri="{FF2B5EF4-FFF2-40B4-BE49-F238E27FC236}">
                <a16:creationId xmlns:a16="http://schemas.microsoft.com/office/drawing/2014/main" id="{DAEF16A8-1FC2-6D2C-77BB-5057855B786A}"/>
              </a:ext>
            </a:extLst>
          </p:cNvPr>
          <p:cNvSpPr>
            <a:spLocks noGrp="1"/>
          </p:cNvSpPr>
          <p:nvPr>
            <p:ph type="body" sz="quarter" idx="21"/>
          </p:nvPr>
        </p:nvSpPr>
        <p:spPr>
          <a:xfrm>
            <a:off x="2865721" y="5746502"/>
            <a:ext cx="1991904" cy="344371"/>
          </a:xfrm>
        </p:spPr>
        <p:txBody>
          <a:bodyPr/>
          <a:lstStyle/>
          <a:p>
            <a:pPr algn="ctr"/>
            <a:r>
              <a:rPr lang="en-US" dirty="0"/>
              <a:t>Club Member Quote</a:t>
            </a:r>
          </a:p>
        </p:txBody>
      </p:sp>
      <p:sp>
        <p:nvSpPr>
          <p:cNvPr id="30" name="TextBox 29">
            <a:extLst>
              <a:ext uri="{FF2B5EF4-FFF2-40B4-BE49-F238E27FC236}">
                <a16:creationId xmlns:a16="http://schemas.microsoft.com/office/drawing/2014/main" id="{4190FC1E-1C7E-91A5-FA97-1F2BD9B92AAA}"/>
              </a:ext>
            </a:extLst>
          </p:cNvPr>
          <p:cNvSpPr txBox="1"/>
          <p:nvPr/>
        </p:nvSpPr>
        <p:spPr>
          <a:xfrm>
            <a:off x="482532" y="6065383"/>
            <a:ext cx="6623165" cy="461665"/>
          </a:xfrm>
          <a:prstGeom prst="rect">
            <a:avLst/>
          </a:prstGeom>
          <a:noFill/>
        </p:spPr>
        <p:txBody>
          <a:bodyPr wrap="square" rtlCol="0">
            <a:spAutoFit/>
          </a:bodyPr>
          <a:lstStyle/>
          <a:p>
            <a:pPr algn="ctr"/>
            <a:r>
              <a:rPr lang="en-US" sz="1200" dirty="0"/>
              <a:t>We went to the 4-H ranch. My daddy cleared up the beaver dam, and I played in the water. We rode the side-by-side, We  picked up the branches and cleaned up the trails. We had so much fun. ~Emily</a:t>
            </a:r>
          </a:p>
        </p:txBody>
      </p:sp>
      <p:sp>
        <p:nvSpPr>
          <p:cNvPr id="31" name="Rectangle 30">
            <a:extLst>
              <a:ext uri="{FF2B5EF4-FFF2-40B4-BE49-F238E27FC236}">
                <a16:creationId xmlns:a16="http://schemas.microsoft.com/office/drawing/2014/main" id="{7EC81F63-BEFC-2FA0-ECD6-F644A2D4E200}"/>
              </a:ext>
            </a:extLst>
          </p:cNvPr>
          <p:cNvSpPr/>
          <p:nvPr/>
        </p:nvSpPr>
        <p:spPr>
          <a:xfrm>
            <a:off x="482533" y="5653730"/>
            <a:ext cx="6623165" cy="997408"/>
          </a:xfrm>
          <a:prstGeom prst="rect">
            <a:avLst/>
          </a:prstGeom>
          <a:noFill/>
          <a:ln>
            <a:solidFill>
              <a:srgbClr val="008208"/>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36C7EE8-9281-36DB-F29C-BE7304F95EDF}"/>
              </a:ext>
            </a:extLst>
          </p:cNvPr>
          <p:cNvSpPr>
            <a:spLocks noGrp="1"/>
          </p:cNvSpPr>
          <p:nvPr>
            <p:ph type="body" sz="quarter" idx="20"/>
          </p:nvPr>
        </p:nvSpPr>
        <p:spPr>
          <a:xfrm>
            <a:off x="234461" y="1928171"/>
            <a:ext cx="7275445" cy="344371"/>
          </a:xfrm>
        </p:spPr>
        <p:txBody>
          <a:bodyPr/>
          <a:lstStyle/>
          <a:p>
            <a:pPr algn="ctr"/>
            <a:r>
              <a:rPr lang="en-US" sz="1600" dirty="0"/>
              <a:t>On May 10, the Hide N Hares Club had a trail clean-up meeting at The Ranch. </a:t>
            </a:r>
          </a:p>
        </p:txBody>
      </p:sp>
      <p:pic>
        <p:nvPicPr>
          <p:cNvPr id="15" name="Picture 14" descr="A child playing with a pipe&#10;&#10;AI-generated content may be incorrect.">
            <a:extLst>
              <a:ext uri="{FF2B5EF4-FFF2-40B4-BE49-F238E27FC236}">
                <a16:creationId xmlns:a16="http://schemas.microsoft.com/office/drawing/2014/main" id="{F936C51D-0F67-7AA3-1393-A87BD221D05D}"/>
              </a:ext>
            </a:extLst>
          </p:cNvPr>
          <p:cNvPicPr>
            <a:picLocks noChangeAspect="1"/>
          </p:cNvPicPr>
          <p:nvPr/>
        </p:nvPicPr>
        <p:blipFill>
          <a:blip r:embed="rId2"/>
          <a:stretch>
            <a:fillRect/>
          </a:stretch>
        </p:blipFill>
        <p:spPr>
          <a:xfrm>
            <a:off x="5000784" y="2248120"/>
            <a:ext cx="2171457" cy="2895277"/>
          </a:xfrm>
          <a:prstGeom prst="rect">
            <a:avLst/>
          </a:prstGeom>
        </p:spPr>
      </p:pic>
      <p:pic>
        <p:nvPicPr>
          <p:cNvPr id="19" name="Picture 18" descr="A person in a vehicle&#10;&#10;AI-generated content may be incorrect.">
            <a:extLst>
              <a:ext uri="{FF2B5EF4-FFF2-40B4-BE49-F238E27FC236}">
                <a16:creationId xmlns:a16="http://schemas.microsoft.com/office/drawing/2014/main" id="{FFD73F3B-FC9E-E50A-69EB-7D47D4063856}"/>
              </a:ext>
            </a:extLst>
          </p:cNvPr>
          <p:cNvPicPr>
            <a:picLocks noChangeAspect="1"/>
          </p:cNvPicPr>
          <p:nvPr/>
        </p:nvPicPr>
        <p:blipFill>
          <a:blip r:embed="rId3"/>
          <a:stretch>
            <a:fillRect/>
          </a:stretch>
        </p:blipFill>
        <p:spPr>
          <a:xfrm>
            <a:off x="5048572" y="6864628"/>
            <a:ext cx="2213100" cy="2950800"/>
          </a:xfrm>
          <a:prstGeom prst="rect">
            <a:avLst/>
          </a:prstGeom>
        </p:spPr>
      </p:pic>
      <p:pic>
        <p:nvPicPr>
          <p:cNvPr id="24" name="Picture 23" descr="A stream of water with grass and trees in the background&#10;&#10;AI-generated content may be incorrect.">
            <a:extLst>
              <a:ext uri="{FF2B5EF4-FFF2-40B4-BE49-F238E27FC236}">
                <a16:creationId xmlns:a16="http://schemas.microsoft.com/office/drawing/2014/main" id="{710447ED-1630-3D42-93E2-025810F18308}"/>
              </a:ext>
            </a:extLst>
          </p:cNvPr>
          <p:cNvPicPr>
            <a:picLocks noChangeAspect="1"/>
          </p:cNvPicPr>
          <p:nvPr/>
        </p:nvPicPr>
        <p:blipFill>
          <a:blip r:embed="rId4"/>
          <a:stretch>
            <a:fillRect/>
          </a:stretch>
        </p:blipFill>
        <p:spPr>
          <a:xfrm rot="5400000">
            <a:off x="2275676" y="2913438"/>
            <a:ext cx="2950798" cy="2213099"/>
          </a:xfrm>
          <a:prstGeom prst="rect">
            <a:avLst/>
          </a:prstGeom>
        </p:spPr>
      </p:pic>
      <p:pic>
        <p:nvPicPr>
          <p:cNvPr id="26" name="Picture 25" descr="A person in a field with a person in the back&#10;&#10;AI-generated content may be incorrect.">
            <a:extLst>
              <a:ext uri="{FF2B5EF4-FFF2-40B4-BE49-F238E27FC236}">
                <a16:creationId xmlns:a16="http://schemas.microsoft.com/office/drawing/2014/main" id="{EADA5164-C837-419E-9664-1E830F7D454E}"/>
              </a:ext>
            </a:extLst>
          </p:cNvPr>
          <p:cNvPicPr>
            <a:picLocks noChangeAspect="1"/>
          </p:cNvPicPr>
          <p:nvPr/>
        </p:nvPicPr>
        <p:blipFill>
          <a:blip r:embed="rId5"/>
          <a:stretch>
            <a:fillRect/>
          </a:stretch>
        </p:blipFill>
        <p:spPr>
          <a:xfrm>
            <a:off x="288266" y="2248120"/>
            <a:ext cx="2213100" cy="2950799"/>
          </a:xfrm>
          <a:prstGeom prst="rect">
            <a:avLst/>
          </a:prstGeom>
        </p:spPr>
      </p:pic>
      <p:pic>
        <p:nvPicPr>
          <p:cNvPr id="28" name="Picture 27" descr="A person holding a wood pole in front of a body of water&#10;&#10;AI-generated content may be incorrect.">
            <a:extLst>
              <a:ext uri="{FF2B5EF4-FFF2-40B4-BE49-F238E27FC236}">
                <a16:creationId xmlns:a16="http://schemas.microsoft.com/office/drawing/2014/main" id="{83134160-8A0E-005D-7CF4-0A525412A1C4}"/>
              </a:ext>
            </a:extLst>
          </p:cNvPr>
          <p:cNvPicPr>
            <a:picLocks noChangeAspect="1"/>
          </p:cNvPicPr>
          <p:nvPr/>
        </p:nvPicPr>
        <p:blipFill>
          <a:blip r:embed="rId6"/>
          <a:stretch>
            <a:fillRect/>
          </a:stretch>
        </p:blipFill>
        <p:spPr>
          <a:xfrm>
            <a:off x="234461" y="6864628"/>
            <a:ext cx="2213100" cy="2950800"/>
          </a:xfrm>
          <a:prstGeom prst="rect">
            <a:avLst/>
          </a:prstGeom>
        </p:spPr>
      </p:pic>
      <p:sp>
        <p:nvSpPr>
          <p:cNvPr id="32" name="Explosion: 14 Points 31">
            <a:extLst>
              <a:ext uri="{FF2B5EF4-FFF2-40B4-BE49-F238E27FC236}">
                <a16:creationId xmlns:a16="http://schemas.microsoft.com/office/drawing/2014/main" id="{1E17094C-2A48-5B07-1053-7E61E6F56ADE}"/>
              </a:ext>
            </a:extLst>
          </p:cNvPr>
          <p:cNvSpPr/>
          <p:nvPr/>
        </p:nvSpPr>
        <p:spPr>
          <a:xfrm rot="18951927">
            <a:off x="2004870" y="6466560"/>
            <a:ext cx="3391064" cy="3421919"/>
          </a:xfrm>
          <a:prstGeom prst="irregularSeal2">
            <a:avLst/>
          </a:prstGeom>
          <a:noFill/>
          <a:ln w="508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7E19D9E9-7EF6-CFA5-868F-5BC4D2C2061A}"/>
              </a:ext>
            </a:extLst>
          </p:cNvPr>
          <p:cNvSpPr txBox="1"/>
          <p:nvPr/>
        </p:nvSpPr>
        <p:spPr>
          <a:xfrm>
            <a:off x="2723829" y="7399247"/>
            <a:ext cx="1940727" cy="1754326"/>
          </a:xfrm>
          <a:prstGeom prst="rect">
            <a:avLst/>
          </a:prstGeom>
          <a:noFill/>
        </p:spPr>
        <p:txBody>
          <a:bodyPr wrap="square" rtlCol="0">
            <a:spAutoFit/>
          </a:bodyPr>
          <a:lstStyle/>
          <a:p>
            <a:pPr algn="ctr"/>
            <a:r>
              <a:rPr lang="en-US" dirty="0"/>
              <a:t>Honor Club:</a:t>
            </a:r>
          </a:p>
          <a:p>
            <a:pPr algn="ctr"/>
            <a:r>
              <a:rPr lang="en-US" dirty="0"/>
              <a:t>Submit your 4-H Club News, quote and pictures for next month’s newsletter.</a:t>
            </a:r>
          </a:p>
        </p:txBody>
      </p:sp>
    </p:spTree>
    <p:extLst>
      <p:ext uri="{BB962C8B-B14F-4D97-AF65-F5344CB8AC3E}">
        <p14:creationId xmlns:p14="http://schemas.microsoft.com/office/powerpoint/2010/main" val="3385215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58D83E92-E64A-47A0-CA23-98EF41571689}"/>
              </a:ext>
            </a:extLst>
          </p:cNvPr>
          <p:cNvSpPr>
            <a:spLocks noGrp="1"/>
          </p:cNvSpPr>
          <p:nvPr>
            <p:ph sz="quarter" idx="32"/>
          </p:nvPr>
        </p:nvSpPr>
        <p:spPr/>
        <p:txBody>
          <a:bodyPr/>
          <a:lstStyle/>
          <a:p>
            <a:r>
              <a:rPr lang="en-US" dirty="0"/>
              <a:t>4-H in the community</a:t>
            </a:r>
          </a:p>
        </p:txBody>
      </p:sp>
      <p:sp>
        <p:nvSpPr>
          <p:cNvPr id="3" name="TextBox 2">
            <a:extLst>
              <a:ext uri="{FF2B5EF4-FFF2-40B4-BE49-F238E27FC236}">
                <a16:creationId xmlns:a16="http://schemas.microsoft.com/office/drawing/2014/main" id="{1F9087FF-302B-81DB-BC9A-D1ACFE97063E}"/>
              </a:ext>
            </a:extLst>
          </p:cNvPr>
          <p:cNvSpPr txBox="1"/>
          <p:nvPr/>
        </p:nvSpPr>
        <p:spPr>
          <a:xfrm>
            <a:off x="2213113" y="1272209"/>
            <a:ext cx="184731" cy="369332"/>
          </a:xfrm>
          <a:prstGeom prst="rect">
            <a:avLst/>
          </a:prstGeom>
          <a:noFill/>
        </p:spPr>
        <p:txBody>
          <a:bodyPr wrap="none" rtlCol="0">
            <a:spAutoFit/>
          </a:bodyPr>
          <a:lstStyle/>
          <a:p>
            <a:endParaRPr lang="en-US"/>
          </a:p>
        </p:txBody>
      </p:sp>
      <p:pic>
        <p:nvPicPr>
          <p:cNvPr id="23" name="Picture 22" descr="A poster for a craft event&#10;&#10;AI-generated content may be incorrect.">
            <a:extLst>
              <a:ext uri="{FF2B5EF4-FFF2-40B4-BE49-F238E27FC236}">
                <a16:creationId xmlns:a16="http://schemas.microsoft.com/office/drawing/2014/main" id="{04C9314C-9B0E-EC97-4E72-B01F8CB0DDFD}"/>
              </a:ext>
            </a:extLst>
          </p:cNvPr>
          <p:cNvPicPr>
            <a:picLocks noChangeAspect="1"/>
          </p:cNvPicPr>
          <p:nvPr/>
        </p:nvPicPr>
        <p:blipFill>
          <a:blip r:embed="rId2"/>
          <a:stretch>
            <a:fillRect/>
          </a:stretch>
        </p:blipFill>
        <p:spPr>
          <a:xfrm>
            <a:off x="4168126" y="5758985"/>
            <a:ext cx="3104967" cy="4017365"/>
          </a:xfrm>
          <a:prstGeom prst="rect">
            <a:avLst/>
          </a:prstGeom>
        </p:spPr>
      </p:pic>
      <p:pic>
        <p:nvPicPr>
          <p:cNvPr id="25" name="Picture 24" descr="A poster for a workshop for kids&#10;&#10;AI-generated content may be incorrect.">
            <a:extLst>
              <a:ext uri="{FF2B5EF4-FFF2-40B4-BE49-F238E27FC236}">
                <a16:creationId xmlns:a16="http://schemas.microsoft.com/office/drawing/2014/main" id="{F38A4631-203C-1E3E-9D40-ADD8A1622614}"/>
              </a:ext>
            </a:extLst>
          </p:cNvPr>
          <p:cNvPicPr>
            <a:picLocks noChangeAspect="1"/>
          </p:cNvPicPr>
          <p:nvPr/>
        </p:nvPicPr>
        <p:blipFill>
          <a:blip r:embed="rId3"/>
          <a:stretch>
            <a:fillRect/>
          </a:stretch>
        </p:blipFill>
        <p:spPr>
          <a:xfrm>
            <a:off x="402816" y="1691581"/>
            <a:ext cx="3104967" cy="4017364"/>
          </a:xfrm>
          <a:prstGeom prst="rect">
            <a:avLst/>
          </a:prstGeom>
        </p:spPr>
      </p:pic>
      <p:pic>
        <p:nvPicPr>
          <p:cNvPr id="27" name="Picture 26" descr="A poster for cpr for youth&#10;&#10;AI-generated content may be incorrect.">
            <a:extLst>
              <a:ext uri="{FF2B5EF4-FFF2-40B4-BE49-F238E27FC236}">
                <a16:creationId xmlns:a16="http://schemas.microsoft.com/office/drawing/2014/main" id="{0DBF818F-EF19-56C1-9889-EB649A895423}"/>
              </a:ext>
            </a:extLst>
          </p:cNvPr>
          <p:cNvPicPr>
            <a:picLocks noChangeAspect="1"/>
          </p:cNvPicPr>
          <p:nvPr/>
        </p:nvPicPr>
        <p:blipFill>
          <a:blip r:embed="rId4"/>
          <a:stretch>
            <a:fillRect/>
          </a:stretch>
        </p:blipFill>
        <p:spPr>
          <a:xfrm>
            <a:off x="4168128" y="1691581"/>
            <a:ext cx="3104967" cy="4017363"/>
          </a:xfrm>
          <a:prstGeom prst="rect">
            <a:avLst/>
          </a:prstGeom>
        </p:spPr>
      </p:pic>
      <p:pic>
        <p:nvPicPr>
          <p:cNvPr id="33" name="Picture 32">
            <a:extLst>
              <a:ext uri="{FF2B5EF4-FFF2-40B4-BE49-F238E27FC236}">
                <a16:creationId xmlns:a16="http://schemas.microsoft.com/office/drawing/2014/main" id="{EFF6AA39-180F-0BFD-47D0-A5001657BCF2}"/>
              </a:ext>
            </a:extLst>
          </p:cNvPr>
          <p:cNvPicPr>
            <a:picLocks noChangeAspect="1"/>
          </p:cNvPicPr>
          <p:nvPr/>
        </p:nvPicPr>
        <p:blipFill>
          <a:blip r:embed="rId5"/>
          <a:stretch>
            <a:fillRect/>
          </a:stretch>
        </p:blipFill>
        <p:spPr>
          <a:xfrm>
            <a:off x="402639" y="5758985"/>
            <a:ext cx="3104968" cy="4017136"/>
          </a:xfrm>
          <a:prstGeom prst="rect">
            <a:avLst/>
          </a:prstGeom>
        </p:spPr>
      </p:pic>
    </p:spTree>
    <p:extLst>
      <p:ext uri="{BB962C8B-B14F-4D97-AF65-F5344CB8AC3E}">
        <p14:creationId xmlns:p14="http://schemas.microsoft.com/office/powerpoint/2010/main" val="1529923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25C39-C349-9A11-F675-A0BE69C387B3}"/>
            </a:ext>
          </a:extLst>
        </p:cNvPr>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4D6AF526-9970-580F-37F6-9B7212AF42C7}"/>
              </a:ext>
            </a:extLst>
          </p:cNvPr>
          <p:cNvSpPr>
            <a:spLocks noGrp="1"/>
          </p:cNvSpPr>
          <p:nvPr>
            <p:ph sz="quarter" idx="32"/>
          </p:nvPr>
        </p:nvSpPr>
        <p:spPr/>
        <p:txBody>
          <a:bodyPr/>
          <a:lstStyle/>
          <a:p>
            <a:r>
              <a:rPr lang="en-US" dirty="0"/>
              <a:t>Clare County 4-H Council</a:t>
            </a:r>
          </a:p>
        </p:txBody>
      </p:sp>
      <p:sp>
        <p:nvSpPr>
          <p:cNvPr id="3" name="TextBox 2">
            <a:extLst>
              <a:ext uri="{FF2B5EF4-FFF2-40B4-BE49-F238E27FC236}">
                <a16:creationId xmlns:a16="http://schemas.microsoft.com/office/drawing/2014/main" id="{D3C74444-EAB7-7FE3-39EA-418586D27599}"/>
              </a:ext>
            </a:extLst>
          </p:cNvPr>
          <p:cNvSpPr txBox="1"/>
          <p:nvPr/>
        </p:nvSpPr>
        <p:spPr>
          <a:xfrm>
            <a:off x="2213113" y="1272209"/>
            <a:ext cx="184731" cy="369332"/>
          </a:xfrm>
          <a:prstGeom prst="rect">
            <a:avLst/>
          </a:prstGeom>
          <a:noFill/>
        </p:spPr>
        <p:txBody>
          <a:bodyPr wrap="none" rtlCol="0">
            <a:spAutoFit/>
          </a:bodyPr>
          <a:lstStyle/>
          <a:p>
            <a:endParaRPr lang="en-US"/>
          </a:p>
        </p:txBody>
      </p:sp>
      <p:graphicFrame>
        <p:nvGraphicFramePr>
          <p:cNvPr id="2" name="Object 1">
            <a:extLst>
              <a:ext uri="{FF2B5EF4-FFF2-40B4-BE49-F238E27FC236}">
                <a16:creationId xmlns:a16="http://schemas.microsoft.com/office/drawing/2014/main" id="{E0EC4FB8-598D-FC58-4794-27F772794FB3}"/>
              </a:ext>
            </a:extLst>
          </p:cNvPr>
          <p:cNvGraphicFramePr>
            <a:graphicFrameLocks noChangeAspect="1"/>
          </p:cNvGraphicFramePr>
          <p:nvPr>
            <p:extLst>
              <p:ext uri="{D42A27DB-BD31-4B8C-83A1-F6EECF244321}">
                <p14:modId xmlns:p14="http://schemas.microsoft.com/office/powerpoint/2010/main" val="1772738088"/>
              </p:ext>
            </p:extLst>
          </p:nvPr>
        </p:nvGraphicFramePr>
        <p:xfrm>
          <a:off x="834110" y="1641541"/>
          <a:ext cx="6104179" cy="8138905"/>
        </p:xfrm>
        <a:graphic>
          <a:graphicData uri="http://schemas.openxmlformats.org/presentationml/2006/ole">
            <mc:AlternateContent xmlns:mc="http://schemas.openxmlformats.org/markup-compatibility/2006">
              <mc:Choice xmlns:v="urn:schemas-microsoft-com:vml" Requires="v">
                <p:oleObj name="Acrobat Document" r:id="rId2" imgW="8229403" imgH="10972800" progId="Acrobat.Document.DC">
                  <p:embed/>
                </p:oleObj>
              </mc:Choice>
              <mc:Fallback>
                <p:oleObj name="Acrobat Document" r:id="rId2" imgW="8229403" imgH="10972800" progId="Acrobat.Document.DC">
                  <p:embed/>
                  <p:pic>
                    <p:nvPicPr>
                      <p:cNvPr id="2" name="Object 1">
                        <a:extLst>
                          <a:ext uri="{FF2B5EF4-FFF2-40B4-BE49-F238E27FC236}">
                            <a16:creationId xmlns:a16="http://schemas.microsoft.com/office/drawing/2014/main" id="{E0EC4FB8-598D-FC58-4794-27F772794FB3}"/>
                          </a:ext>
                        </a:extLst>
                      </p:cNvPr>
                      <p:cNvPicPr/>
                      <p:nvPr/>
                    </p:nvPicPr>
                    <p:blipFill>
                      <a:blip r:embed="rId3"/>
                      <a:stretch>
                        <a:fillRect/>
                      </a:stretch>
                    </p:blipFill>
                    <p:spPr>
                      <a:xfrm>
                        <a:off x="834110" y="1641541"/>
                        <a:ext cx="6104179" cy="8138905"/>
                      </a:xfrm>
                      <a:prstGeom prst="rect">
                        <a:avLst/>
                      </a:prstGeom>
                    </p:spPr>
                  </p:pic>
                </p:oleObj>
              </mc:Fallback>
            </mc:AlternateContent>
          </a:graphicData>
        </a:graphic>
      </p:graphicFrame>
    </p:spTree>
    <p:extLst>
      <p:ext uri="{BB962C8B-B14F-4D97-AF65-F5344CB8AC3E}">
        <p14:creationId xmlns:p14="http://schemas.microsoft.com/office/powerpoint/2010/main" val="342536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5ED3-2EED-4402-8421-783E0D4F8C27}"/>
            </a:ext>
          </a:extLst>
        </p:cNvPr>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FA999874-3E89-628B-F9EA-84B042E94617}"/>
              </a:ext>
            </a:extLst>
          </p:cNvPr>
          <p:cNvSpPr>
            <a:spLocks noGrp="1"/>
          </p:cNvSpPr>
          <p:nvPr>
            <p:ph sz="quarter" idx="32"/>
          </p:nvPr>
        </p:nvSpPr>
        <p:spPr/>
        <p:txBody>
          <a:bodyPr/>
          <a:lstStyle/>
          <a:p>
            <a:r>
              <a:rPr lang="en-US" dirty="0"/>
              <a:t>Clare County 4-H Council</a:t>
            </a:r>
          </a:p>
        </p:txBody>
      </p:sp>
      <p:sp>
        <p:nvSpPr>
          <p:cNvPr id="3" name="TextBox 2">
            <a:extLst>
              <a:ext uri="{FF2B5EF4-FFF2-40B4-BE49-F238E27FC236}">
                <a16:creationId xmlns:a16="http://schemas.microsoft.com/office/drawing/2014/main" id="{3ED7F363-14CF-F2EB-4341-EADED7B0F075}"/>
              </a:ext>
            </a:extLst>
          </p:cNvPr>
          <p:cNvSpPr txBox="1"/>
          <p:nvPr/>
        </p:nvSpPr>
        <p:spPr>
          <a:xfrm>
            <a:off x="2213113" y="1272209"/>
            <a:ext cx="184731" cy="369332"/>
          </a:xfrm>
          <a:prstGeom prst="rect">
            <a:avLst/>
          </a:prstGeom>
          <a:noFill/>
        </p:spPr>
        <p:txBody>
          <a:bodyPr wrap="none" rtlCol="0">
            <a:spAutoFit/>
          </a:bodyPr>
          <a:lstStyle/>
          <a:p>
            <a:endParaRPr lang="en-US"/>
          </a:p>
        </p:txBody>
      </p:sp>
      <p:graphicFrame>
        <p:nvGraphicFramePr>
          <p:cNvPr id="20" name="Object 19">
            <a:extLst>
              <a:ext uri="{FF2B5EF4-FFF2-40B4-BE49-F238E27FC236}">
                <a16:creationId xmlns:a16="http://schemas.microsoft.com/office/drawing/2014/main" id="{50DB478A-55DC-5DDE-65FB-234E790E62FC}"/>
              </a:ext>
            </a:extLst>
          </p:cNvPr>
          <p:cNvGraphicFramePr>
            <a:graphicFrameLocks noChangeAspect="1"/>
          </p:cNvGraphicFramePr>
          <p:nvPr>
            <p:extLst>
              <p:ext uri="{D42A27DB-BD31-4B8C-83A1-F6EECF244321}">
                <p14:modId xmlns:p14="http://schemas.microsoft.com/office/powerpoint/2010/main" val="545637791"/>
              </p:ext>
            </p:extLst>
          </p:nvPr>
        </p:nvGraphicFramePr>
        <p:xfrm>
          <a:off x="1121656" y="1541463"/>
          <a:ext cx="5726061" cy="8118660"/>
        </p:xfrm>
        <a:graphic>
          <a:graphicData uri="http://schemas.openxmlformats.org/presentationml/2006/ole">
            <mc:AlternateContent xmlns:mc="http://schemas.openxmlformats.org/markup-compatibility/2006">
              <mc:Choice xmlns:v="urn:schemas-microsoft-com:vml" Requires="v">
                <p:oleObj name="Document" r:id="rId2" imgW="6405291" imgH="9081466" progId="Word.Document.8">
                  <p:embed/>
                </p:oleObj>
              </mc:Choice>
              <mc:Fallback>
                <p:oleObj name="Document" r:id="rId2" imgW="6405291" imgH="9081466" progId="Word.Document.8">
                  <p:embed/>
                  <p:pic>
                    <p:nvPicPr>
                      <p:cNvPr id="20" name="Object 19">
                        <a:extLst>
                          <a:ext uri="{FF2B5EF4-FFF2-40B4-BE49-F238E27FC236}">
                            <a16:creationId xmlns:a16="http://schemas.microsoft.com/office/drawing/2014/main" id="{50DB478A-55DC-5DDE-65FB-234E790E62FC}"/>
                          </a:ext>
                        </a:extLst>
                      </p:cNvPr>
                      <p:cNvPicPr/>
                      <p:nvPr/>
                    </p:nvPicPr>
                    <p:blipFill>
                      <a:blip r:embed="rId3"/>
                      <a:stretch>
                        <a:fillRect/>
                      </a:stretch>
                    </p:blipFill>
                    <p:spPr>
                      <a:xfrm>
                        <a:off x="1121656" y="1541463"/>
                        <a:ext cx="5726061" cy="8118660"/>
                      </a:xfrm>
                      <a:prstGeom prst="rect">
                        <a:avLst/>
                      </a:prstGeom>
                    </p:spPr>
                  </p:pic>
                </p:oleObj>
              </mc:Fallback>
            </mc:AlternateContent>
          </a:graphicData>
        </a:graphic>
      </p:graphicFrame>
    </p:spTree>
    <p:extLst>
      <p:ext uri="{BB962C8B-B14F-4D97-AF65-F5344CB8AC3E}">
        <p14:creationId xmlns:p14="http://schemas.microsoft.com/office/powerpoint/2010/main" val="1399798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19"/>
          </p:nvPr>
        </p:nvSpPr>
        <p:spPr/>
        <p:txBody>
          <a:bodyPr/>
          <a:lstStyle/>
          <a:p>
            <a:pPr lvl="0"/>
            <a:r>
              <a:rPr lang="en-US" dirty="0"/>
              <a:t>Mailing Panel</a:t>
            </a:r>
          </a:p>
          <a:p>
            <a:pPr lvl="0"/>
            <a:r>
              <a:rPr lang="en-US" dirty="0"/>
              <a:t>Clare County MSU Extension</a:t>
            </a:r>
          </a:p>
          <a:p>
            <a:pPr lvl="0"/>
            <a:r>
              <a:rPr lang="en-US" dirty="0"/>
              <a:t>225 W. Main Street</a:t>
            </a:r>
          </a:p>
          <a:p>
            <a:pPr lvl="0"/>
            <a:r>
              <a:rPr lang="en-US" dirty="0"/>
              <a:t>Harrison, MI 28625</a:t>
            </a:r>
          </a:p>
        </p:txBody>
      </p:sp>
      <p:sp>
        <p:nvSpPr>
          <p:cNvPr id="5" name="Text Placeholder 4">
            <a:extLst>
              <a:ext uri="{FF2B5EF4-FFF2-40B4-BE49-F238E27FC236}">
                <a16:creationId xmlns:a16="http://schemas.microsoft.com/office/drawing/2014/main" id="{336E8968-9BC0-6E49-8D77-CCA71A8CE377}"/>
              </a:ext>
            </a:extLst>
          </p:cNvPr>
          <p:cNvSpPr>
            <a:spLocks noGrp="1"/>
          </p:cNvSpPr>
          <p:nvPr>
            <p:ph type="body" sz="quarter" idx="18"/>
          </p:nvPr>
        </p:nvSpPr>
        <p:spPr/>
        <p:txBody>
          <a:bodyPr>
            <a:normAutofit fontScale="92500" lnSpcReduction="10000"/>
          </a:bodyPr>
          <a:lstStyle/>
          <a:p>
            <a:r>
              <a:rPr lang="en-US" dirty="0"/>
              <a:t>Clare County</a:t>
            </a:r>
          </a:p>
        </p:txBody>
      </p:sp>
      <p:sp>
        <p:nvSpPr>
          <p:cNvPr id="6" name="Text Placeholder 5">
            <a:extLst>
              <a:ext uri="{FF2B5EF4-FFF2-40B4-BE49-F238E27FC236}">
                <a16:creationId xmlns:a16="http://schemas.microsoft.com/office/drawing/2014/main" id="{29E427C6-3E90-F63A-78AC-47F8AAEDE315}"/>
              </a:ext>
            </a:extLst>
          </p:cNvPr>
          <p:cNvSpPr>
            <a:spLocks noGrp="1"/>
          </p:cNvSpPr>
          <p:nvPr>
            <p:ph type="body" sz="quarter" idx="20"/>
          </p:nvPr>
        </p:nvSpPr>
        <p:spPr/>
        <p:txBody>
          <a:bodyPr/>
          <a:lstStyle/>
          <a:p>
            <a:r>
              <a:rPr lang="en-US" dirty="0"/>
              <a:t>To learn more about activities happening in Clare County 4-H follow us on Facebook. </a:t>
            </a:r>
          </a:p>
          <a:p>
            <a:r>
              <a:rPr lang="en-US" dirty="0">
                <a:hlinkClick r:id="rId2"/>
              </a:rPr>
              <a:t>https://www.facebook.com/clarecounty4H</a:t>
            </a:r>
            <a:r>
              <a:rPr lang="en-US" dirty="0"/>
              <a:t> </a:t>
            </a:r>
          </a:p>
        </p:txBody>
      </p:sp>
    </p:spTree>
    <p:extLst>
      <p:ext uri="{BB962C8B-B14F-4D97-AF65-F5344CB8AC3E}">
        <p14:creationId xmlns:p14="http://schemas.microsoft.com/office/powerpoint/2010/main" val="23542392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2d4f40-b75b-4726-8c43-08775ca2dfa8" xsi:nil="true"/>
    <lcf76f155ced4ddcb4097134ff3c332f xmlns="aac1e94d-8cd4-4577-9ac6-5cf933201a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92FDBA6B35254495F767A8EAA802A0" ma:contentTypeVersion="18" ma:contentTypeDescription="Create a new document." ma:contentTypeScope="" ma:versionID="41a23143acaeb46447df0d06565feb2f">
  <xsd:schema xmlns:xsd="http://www.w3.org/2001/XMLSchema" xmlns:xs="http://www.w3.org/2001/XMLSchema" xmlns:p="http://schemas.microsoft.com/office/2006/metadata/properties" xmlns:ns2="aac1e94d-8cd4-4577-9ac6-5cf933201ace" xmlns:ns3="087ed469-51da-4aa9-b03b-2770ec43ee43" xmlns:ns4="d92d4f40-b75b-4726-8c43-08775ca2dfa8" targetNamespace="http://schemas.microsoft.com/office/2006/metadata/properties" ma:root="true" ma:fieldsID="6246952d361d4552c0cc93e2f858d090" ns2:_="" ns3:_="" ns4:_="">
    <xsd:import namespace="aac1e94d-8cd4-4577-9ac6-5cf933201ace"/>
    <xsd:import namespace="087ed469-51da-4aa9-b03b-2770ec43ee43"/>
    <xsd:import namespace="d92d4f40-b75b-4726-8c43-08775ca2df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c1e94d-8cd4-4577-9ac6-5cf933201a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7ed469-51da-4aa9-b03b-2770ec43ee4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2d4f40-b75b-4726-8c43-08775ca2dfa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1e48ccb-c5e3-4fb6-8723-abfba1da35c3}" ma:internalName="TaxCatchAll" ma:showField="CatchAllData" ma:web="d92d4f40-b75b-4726-8c43-08775ca2d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5ACD2B-E8D6-4542-B052-9F894394D978}">
  <ds:schemaRefs>
    <ds:schemaRef ds:uri="http://schemas.microsoft.com/office/2006/metadata/properties"/>
    <ds:schemaRef ds:uri="http://schemas.microsoft.com/office/infopath/2007/PartnerControls"/>
    <ds:schemaRef ds:uri="d92d4f40-b75b-4726-8c43-08775ca2dfa8"/>
    <ds:schemaRef ds:uri="aac1e94d-8cd4-4577-9ac6-5cf933201ace"/>
  </ds:schemaRefs>
</ds:datastoreItem>
</file>

<file path=customXml/itemProps2.xml><?xml version="1.0" encoding="utf-8"?>
<ds:datastoreItem xmlns:ds="http://schemas.openxmlformats.org/officeDocument/2006/customXml" ds:itemID="{5B32AC1A-60ED-4CF3-813E-AC7428A67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c1e94d-8cd4-4577-9ac6-5cf933201ace"/>
    <ds:schemaRef ds:uri="087ed469-51da-4aa9-b03b-2770ec43ee43"/>
    <ds:schemaRef ds:uri="d92d4f40-b75b-4726-8c43-08775ca2d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A3DBF2-15A6-4D93-B367-1FF0DF5CAE1E}">
  <ds:schemaRefs>
    <ds:schemaRef ds:uri="http://schemas.microsoft.com/sharepoint/v3/contenttype/forms"/>
  </ds:schemaRefs>
</ds:datastoreItem>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Office Theme</Template>
  <TotalTime>2230</TotalTime>
  <Words>1752</Words>
  <Application>Microsoft Office PowerPoint</Application>
  <PresentationFormat>Custom</PresentationFormat>
  <Paragraphs>154</Paragraphs>
  <Slides>9</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9</vt:i4>
      </vt:variant>
    </vt:vector>
  </HeadingPairs>
  <TitlesOfParts>
    <vt:vector size="21" baseType="lpstr">
      <vt:lpstr>Arial</vt:lpstr>
      <vt:lpstr>Arial Narrow</vt:lpstr>
      <vt:lpstr>Arial,Sans-Serif</vt:lpstr>
      <vt:lpstr>Calibri</vt:lpstr>
      <vt:lpstr>Calibri Light</vt:lpstr>
      <vt:lpstr>Liberator Heavy</vt:lpstr>
      <vt:lpstr>Liberator Medium</vt:lpstr>
      <vt:lpstr>Segoe UI</vt:lpstr>
      <vt:lpstr>Wingdings</vt:lpstr>
      <vt:lpstr>Office Theme</vt:lpstr>
      <vt:lpstr>Adobe Acrobat Document</vt:lpstr>
      <vt:lpstr>Microsoft Word 97 - 2003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Laryssa</dc:creator>
  <cp:lastModifiedBy>Sanders, Renee</cp:lastModifiedBy>
  <cp:revision>572</cp:revision>
  <dcterms:created xsi:type="dcterms:W3CDTF">2022-02-23T14:34:07Z</dcterms:created>
  <dcterms:modified xsi:type="dcterms:W3CDTF">2026-05-28T14:08:13Z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0x010100D892FDBA6B35254495F767A8EAA802A0</vt:lpwstr>
  </property>
  <property fmtid="{D5CDD505-2E9C-101B-9397-08002B2CF9AE}" pid="3" name="MediaServiceImageTags">
    <vt:lpwstr/>
  </property>
</Properties>
</file>